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7" r:id="rId4"/>
    <p:sldId id="262" r:id="rId5"/>
    <p:sldId id="268" r:id="rId6"/>
    <p:sldId id="269" r:id="rId7"/>
    <p:sldId id="270" r:id="rId8"/>
    <p:sldId id="274" r:id="rId9"/>
    <p:sldId id="275" r:id="rId10"/>
    <p:sldId id="276" r:id="rId11"/>
    <p:sldId id="279" r:id="rId12"/>
    <p:sldId id="277" r:id="rId13"/>
    <p:sldId id="278" r:id="rId14"/>
    <p:sldId id="28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933E2-AC1C-44DD-B4A6-D43A9F8EF8D9}" type="doc">
      <dgm:prSet loTypeId="urn:microsoft.com/office/officeart/2005/8/layout/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A7A0FEE-9121-4938-9BDE-EFC268BE1A84}">
      <dgm:prSet phldrT="[Текст]"/>
      <dgm:spPr/>
      <dgm:t>
        <a:bodyPr/>
        <a:lstStyle/>
        <a:p>
          <a:r>
            <a:rPr lang="ru-RU" dirty="0" smtClean="0"/>
            <a:t>Участник ГИА подаёт заявление в ОО</a:t>
          </a:r>
          <a:endParaRPr lang="ru-RU" dirty="0"/>
        </a:p>
      </dgm:t>
    </dgm:pt>
    <dgm:pt modelId="{F6EFF37C-7288-4641-A9CA-C74E3C83DDE6}" type="parTrans" cxnId="{1E3DF875-CD2C-40AD-B67A-CE31B9FE30C4}">
      <dgm:prSet/>
      <dgm:spPr/>
      <dgm:t>
        <a:bodyPr/>
        <a:lstStyle/>
        <a:p>
          <a:endParaRPr lang="ru-RU"/>
        </a:p>
      </dgm:t>
    </dgm:pt>
    <dgm:pt modelId="{FE28E26B-9167-4512-9106-8BB899187DC7}" type="sibTrans" cxnId="{1E3DF875-CD2C-40AD-B67A-CE31B9FE30C4}">
      <dgm:prSet/>
      <dgm:spPr/>
      <dgm:t>
        <a:bodyPr/>
        <a:lstStyle/>
        <a:p>
          <a:endParaRPr lang="ru-RU"/>
        </a:p>
      </dgm:t>
    </dgm:pt>
    <dgm:pt modelId="{D3C43CBE-D791-46A3-9BAF-F920C0FB890C}">
      <dgm:prSet phldrT="[Текст]"/>
      <dgm:spPr/>
      <dgm:t>
        <a:bodyPr/>
        <a:lstStyle/>
        <a:p>
          <a:r>
            <a:rPr lang="ru-RU" dirty="0" smtClean="0"/>
            <a:t>ОО информирует ГЭК об участнике</a:t>
          </a:r>
          <a:endParaRPr lang="ru-RU" dirty="0"/>
        </a:p>
      </dgm:t>
    </dgm:pt>
    <dgm:pt modelId="{E87F73B9-ED5F-468A-AC8A-971C65F5693F}" type="parTrans" cxnId="{1F1B801F-451F-44F6-8E67-06D04BD72185}">
      <dgm:prSet/>
      <dgm:spPr/>
      <dgm:t>
        <a:bodyPr/>
        <a:lstStyle/>
        <a:p>
          <a:endParaRPr lang="ru-RU"/>
        </a:p>
      </dgm:t>
    </dgm:pt>
    <dgm:pt modelId="{1175A1B3-1EAA-431E-9991-A5D2AECED14E}" type="sibTrans" cxnId="{1F1B801F-451F-44F6-8E67-06D04BD72185}">
      <dgm:prSet/>
      <dgm:spPr/>
      <dgm:t>
        <a:bodyPr/>
        <a:lstStyle/>
        <a:p>
          <a:endParaRPr lang="ru-RU"/>
        </a:p>
      </dgm:t>
    </dgm:pt>
    <dgm:pt modelId="{1B1A3F5D-6F98-4C7C-BD15-90F418785275}">
      <dgm:prSet phldrT="[Текст]"/>
      <dgm:spPr/>
      <dgm:t>
        <a:bodyPr/>
        <a:lstStyle/>
        <a:p>
          <a:r>
            <a:rPr lang="ru-RU" dirty="0" smtClean="0"/>
            <a:t>ОО получает решение ГЭК</a:t>
          </a:r>
          <a:endParaRPr lang="ru-RU" dirty="0"/>
        </a:p>
      </dgm:t>
    </dgm:pt>
    <dgm:pt modelId="{252E314B-B3BB-4BA5-A0BF-2EDCDD3C41A7}" type="parTrans" cxnId="{8AE0DB68-6CE6-4C99-B97E-2FE163F789FC}">
      <dgm:prSet/>
      <dgm:spPr/>
      <dgm:t>
        <a:bodyPr/>
        <a:lstStyle/>
        <a:p>
          <a:endParaRPr lang="ru-RU"/>
        </a:p>
      </dgm:t>
    </dgm:pt>
    <dgm:pt modelId="{2E4BD786-7737-4299-B5DA-C3CAF2C48DEF}" type="sibTrans" cxnId="{8AE0DB68-6CE6-4C99-B97E-2FE163F789FC}">
      <dgm:prSet/>
      <dgm:spPr/>
      <dgm:t>
        <a:bodyPr/>
        <a:lstStyle/>
        <a:p>
          <a:endParaRPr lang="ru-RU"/>
        </a:p>
      </dgm:t>
    </dgm:pt>
    <dgm:pt modelId="{0C9608AF-B504-448B-B0D0-319F1BEC9485}">
      <dgm:prSet phldrT="[Текст]"/>
      <dgm:spPr/>
      <dgm:t>
        <a:bodyPr/>
        <a:lstStyle/>
        <a:p>
          <a:r>
            <a:rPr lang="ru-RU" dirty="0" smtClean="0"/>
            <a:t>ОО передает информацию Участнику ГИА</a:t>
          </a:r>
          <a:endParaRPr lang="ru-RU" dirty="0"/>
        </a:p>
      </dgm:t>
    </dgm:pt>
    <dgm:pt modelId="{271BEE75-FBEF-4AE7-9B8C-378E157F0F1F}" type="parTrans" cxnId="{0AEFF77C-8825-4A97-BAA9-0CEEA5CF0879}">
      <dgm:prSet/>
      <dgm:spPr/>
      <dgm:t>
        <a:bodyPr/>
        <a:lstStyle/>
        <a:p>
          <a:endParaRPr lang="ru-RU"/>
        </a:p>
      </dgm:t>
    </dgm:pt>
    <dgm:pt modelId="{9B258212-63C4-4EDF-BB82-6CA5E0D3FB32}" type="sibTrans" cxnId="{0AEFF77C-8825-4A97-BAA9-0CEEA5CF0879}">
      <dgm:prSet/>
      <dgm:spPr/>
      <dgm:t>
        <a:bodyPr/>
        <a:lstStyle/>
        <a:p>
          <a:endParaRPr lang="ru-RU"/>
        </a:p>
      </dgm:t>
    </dgm:pt>
    <dgm:pt modelId="{314561F6-BC10-468E-9FB0-4100556426A0}" type="pres">
      <dgm:prSet presAssocID="{0D5933E2-AC1C-44DD-B4A6-D43A9F8EF8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5077E2-A984-4612-9ACF-1651B6CC1985}" type="pres">
      <dgm:prSet presAssocID="{9A7A0FEE-9121-4938-9BDE-EFC268BE1A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14D64-711B-4DE8-92ED-36AB9AD6B493}" type="pres">
      <dgm:prSet presAssocID="{FE28E26B-9167-4512-9106-8BB899187DC7}" presName="sibTrans" presStyleLbl="sibTrans2D1" presStyleIdx="0" presStyleCnt="3"/>
      <dgm:spPr/>
      <dgm:t>
        <a:bodyPr/>
        <a:lstStyle/>
        <a:p>
          <a:endParaRPr lang="ru-RU"/>
        </a:p>
      </dgm:t>
    </dgm:pt>
    <dgm:pt modelId="{083837C5-DAB5-4324-8073-0E7BDD7F0909}" type="pres">
      <dgm:prSet presAssocID="{FE28E26B-9167-4512-9106-8BB899187DC7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68166EA-8D2C-4A3F-BFE9-6323403A73E9}" type="pres">
      <dgm:prSet presAssocID="{D3C43CBE-D791-46A3-9BAF-F920C0FB890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5E0D5-A80B-4EA9-8ED5-32F226CA4192}" type="pres">
      <dgm:prSet presAssocID="{1175A1B3-1EAA-431E-9991-A5D2AECED14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B11A599-5D8D-4DDD-B085-11AFBA9524C3}" type="pres">
      <dgm:prSet presAssocID="{1175A1B3-1EAA-431E-9991-A5D2AECED14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418965D-84DE-4AEC-A827-9564EADC6A2E}" type="pres">
      <dgm:prSet presAssocID="{1B1A3F5D-6F98-4C7C-BD15-90F4187852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D1603-5F08-4BCC-8611-4D0626E64B04}" type="pres">
      <dgm:prSet presAssocID="{2E4BD786-7737-4299-B5DA-C3CAF2C48DE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47063CB5-B6DE-478D-992C-91971986EBC7}" type="pres">
      <dgm:prSet presAssocID="{2E4BD786-7737-4299-B5DA-C3CAF2C48DE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48F6BD74-6B58-440B-B4F6-0500181303DE}" type="pres">
      <dgm:prSet presAssocID="{0C9608AF-B504-448B-B0D0-319F1BEC948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D506E7-D3C7-42D1-A7D4-7C0A11A57FE1}" type="presOf" srcId="{D3C43CBE-D791-46A3-9BAF-F920C0FB890C}" destId="{A68166EA-8D2C-4A3F-BFE9-6323403A73E9}" srcOrd="0" destOrd="0" presId="urn:microsoft.com/office/officeart/2005/8/layout/process5"/>
    <dgm:cxn modelId="{D4D3EDD6-3E73-4A0A-8F6B-FE067533A6E4}" type="presOf" srcId="{2E4BD786-7737-4299-B5DA-C3CAF2C48DEF}" destId="{CFAD1603-5F08-4BCC-8611-4D0626E64B04}" srcOrd="0" destOrd="0" presId="urn:microsoft.com/office/officeart/2005/8/layout/process5"/>
    <dgm:cxn modelId="{0B2E38C6-FC3D-40A7-8B80-E346F6C1A6D3}" type="presOf" srcId="{1175A1B3-1EAA-431E-9991-A5D2AECED14E}" destId="{7B11A599-5D8D-4DDD-B085-11AFBA9524C3}" srcOrd="1" destOrd="0" presId="urn:microsoft.com/office/officeart/2005/8/layout/process5"/>
    <dgm:cxn modelId="{1E3DF875-CD2C-40AD-B67A-CE31B9FE30C4}" srcId="{0D5933E2-AC1C-44DD-B4A6-D43A9F8EF8D9}" destId="{9A7A0FEE-9121-4938-9BDE-EFC268BE1A84}" srcOrd="0" destOrd="0" parTransId="{F6EFF37C-7288-4641-A9CA-C74E3C83DDE6}" sibTransId="{FE28E26B-9167-4512-9106-8BB899187DC7}"/>
    <dgm:cxn modelId="{8AE0DB68-6CE6-4C99-B97E-2FE163F789FC}" srcId="{0D5933E2-AC1C-44DD-B4A6-D43A9F8EF8D9}" destId="{1B1A3F5D-6F98-4C7C-BD15-90F418785275}" srcOrd="2" destOrd="0" parTransId="{252E314B-B3BB-4BA5-A0BF-2EDCDD3C41A7}" sibTransId="{2E4BD786-7737-4299-B5DA-C3CAF2C48DEF}"/>
    <dgm:cxn modelId="{C07CBAE1-C0B0-4AF8-8488-65C46FF1ADD4}" type="presOf" srcId="{0C9608AF-B504-448B-B0D0-319F1BEC9485}" destId="{48F6BD74-6B58-440B-B4F6-0500181303DE}" srcOrd="0" destOrd="0" presId="urn:microsoft.com/office/officeart/2005/8/layout/process5"/>
    <dgm:cxn modelId="{9E35748C-849B-49FE-89BF-4414D0BF35B6}" type="presOf" srcId="{FE28E26B-9167-4512-9106-8BB899187DC7}" destId="{083837C5-DAB5-4324-8073-0E7BDD7F0909}" srcOrd="1" destOrd="0" presId="urn:microsoft.com/office/officeart/2005/8/layout/process5"/>
    <dgm:cxn modelId="{C073C978-FB47-499F-B451-FEB4F35D7A90}" type="presOf" srcId="{FE28E26B-9167-4512-9106-8BB899187DC7}" destId="{2C814D64-711B-4DE8-92ED-36AB9AD6B493}" srcOrd="0" destOrd="0" presId="urn:microsoft.com/office/officeart/2005/8/layout/process5"/>
    <dgm:cxn modelId="{6F8C1AE4-800C-44F1-A630-D23164D58BB9}" type="presOf" srcId="{2E4BD786-7737-4299-B5DA-C3CAF2C48DEF}" destId="{47063CB5-B6DE-478D-992C-91971986EBC7}" srcOrd="1" destOrd="0" presId="urn:microsoft.com/office/officeart/2005/8/layout/process5"/>
    <dgm:cxn modelId="{11E9376C-3306-4A47-9D54-344596B31618}" type="presOf" srcId="{1B1A3F5D-6F98-4C7C-BD15-90F418785275}" destId="{D418965D-84DE-4AEC-A827-9564EADC6A2E}" srcOrd="0" destOrd="0" presId="urn:microsoft.com/office/officeart/2005/8/layout/process5"/>
    <dgm:cxn modelId="{1F1B801F-451F-44F6-8E67-06D04BD72185}" srcId="{0D5933E2-AC1C-44DD-B4A6-D43A9F8EF8D9}" destId="{D3C43CBE-D791-46A3-9BAF-F920C0FB890C}" srcOrd="1" destOrd="0" parTransId="{E87F73B9-ED5F-468A-AC8A-971C65F5693F}" sibTransId="{1175A1B3-1EAA-431E-9991-A5D2AECED14E}"/>
    <dgm:cxn modelId="{B098E581-5BCF-461A-96F0-AF6972C2CD84}" type="presOf" srcId="{1175A1B3-1EAA-431E-9991-A5D2AECED14E}" destId="{90C5E0D5-A80B-4EA9-8ED5-32F226CA4192}" srcOrd="0" destOrd="0" presId="urn:microsoft.com/office/officeart/2005/8/layout/process5"/>
    <dgm:cxn modelId="{0AEFF77C-8825-4A97-BAA9-0CEEA5CF0879}" srcId="{0D5933E2-AC1C-44DD-B4A6-D43A9F8EF8D9}" destId="{0C9608AF-B504-448B-B0D0-319F1BEC9485}" srcOrd="3" destOrd="0" parTransId="{271BEE75-FBEF-4AE7-9B8C-378E157F0F1F}" sibTransId="{9B258212-63C4-4EDF-BB82-6CA5E0D3FB32}"/>
    <dgm:cxn modelId="{215A8449-E393-42C2-9013-FFB6D52E3382}" type="presOf" srcId="{0D5933E2-AC1C-44DD-B4A6-D43A9F8EF8D9}" destId="{314561F6-BC10-468E-9FB0-4100556426A0}" srcOrd="0" destOrd="0" presId="urn:microsoft.com/office/officeart/2005/8/layout/process5"/>
    <dgm:cxn modelId="{E5605BD1-4E48-42C2-A09D-E137D5A4880F}" type="presOf" srcId="{9A7A0FEE-9121-4938-9BDE-EFC268BE1A84}" destId="{EE5077E2-A984-4612-9ACF-1651B6CC1985}" srcOrd="0" destOrd="0" presId="urn:microsoft.com/office/officeart/2005/8/layout/process5"/>
    <dgm:cxn modelId="{16F5D6AE-3552-41C1-A4CE-704CD855D239}" type="presParOf" srcId="{314561F6-BC10-468E-9FB0-4100556426A0}" destId="{EE5077E2-A984-4612-9ACF-1651B6CC1985}" srcOrd="0" destOrd="0" presId="urn:microsoft.com/office/officeart/2005/8/layout/process5"/>
    <dgm:cxn modelId="{A5F37DEB-D065-44CA-A9C3-FA8A1F0C14B3}" type="presParOf" srcId="{314561F6-BC10-468E-9FB0-4100556426A0}" destId="{2C814D64-711B-4DE8-92ED-36AB9AD6B493}" srcOrd="1" destOrd="0" presId="urn:microsoft.com/office/officeart/2005/8/layout/process5"/>
    <dgm:cxn modelId="{0C92B976-FBF8-4079-AC9D-9FA098F833B5}" type="presParOf" srcId="{2C814D64-711B-4DE8-92ED-36AB9AD6B493}" destId="{083837C5-DAB5-4324-8073-0E7BDD7F0909}" srcOrd="0" destOrd="0" presId="urn:microsoft.com/office/officeart/2005/8/layout/process5"/>
    <dgm:cxn modelId="{F5977411-9941-447D-832B-12E02284F4BE}" type="presParOf" srcId="{314561F6-BC10-468E-9FB0-4100556426A0}" destId="{A68166EA-8D2C-4A3F-BFE9-6323403A73E9}" srcOrd="2" destOrd="0" presId="urn:microsoft.com/office/officeart/2005/8/layout/process5"/>
    <dgm:cxn modelId="{D53538F6-352C-4823-BCEC-14AF3466FCF3}" type="presParOf" srcId="{314561F6-BC10-468E-9FB0-4100556426A0}" destId="{90C5E0D5-A80B-4EA9-8ED5-32F226CA4192}" srcOrd="3" destOrd="0" presId="urn:microsoft.com/office/officeart/2005/8/layout/process5"/>
    <dgm:cxn modelId="{49369D59-273C-4A7A-A9DD-D65D1639467E}" type="presParOf" srcId="{90C5E0D5-A80B-4EA9-8ED5-32F226CA4192}" destId="{7B11A599-5D8D-4DDD-B085-11AFBA9524C3}" srcOrd="0" destOrd="0" presId="urn:microsoft.com/office/officeart/2005/8/layout/process5"/>
    <dgm:cxn modelId="{157FCE52-5342-457C-B06D-3863197BAC44}" type="presParOf" srcId="{314561F6-BC10-468E-9FB0-4100556426A0}" destId="{D418965D-84DE-4AEC-A827-9564EADC6A2E}" srcOrd="4" destOrd="0" presId="urn:microsoft.com/office/officeart/2005/8/layout/process5"/>
    <dgm:cxn modelId="{A95B54C2-9C91-4A4E-BF10-A726C92DBCA0}" type="presParOf" srcId="{314561F6-BC10-468E-9FB0-4100556426A0}" destId="{CFAD1603-5F08-4BCC-8611-4D0626E64B04}" srcOrd="5" destOrd="0" presId="urn:microsoft.com/office/officeart/2005/8/layout/process5"/>
    <dgm:cxn modelId="{1F105619-222C-43A8-BDE6-A0315922930A}" type="presParOf" srcId="{CFAD1603-5F08-4BCC-8611-4D0626E64B04}" destId="{47063CB5-B6DE-478D-992C-91971986EBC7}" srcOrd="0" destOrd="0" presId="urn:microsoft.com/office/officeart/2005/8/layout/process5"/>
    <dgm:cxn modelId="{A17649FD-30C1-49F9-A6E0-E95FBEC2D0F4}" type="presParOf" srcId="{314561F6-BC10-468E-9FB0-4100556426A0}" destId="{48F6BD74-6B58-440B-B4F6-0500181303D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C000E-D98C-4BCD-8940-A739196D69B3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C3B73-283A-440F-84F0-C8023439A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3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C55FAD-1E23-468A-A887-32528838E7B3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5" y="57151"/>
            <a:ext cx="6381750" cy="1914524"/>
          </a:xfrm>
        </p:spPr>
        <p:txBody>
          <a:bodyPr anchor="b"/>
          <a:lstStyle>
            <a:lvl1pPr algn="ctr">
              <a:defRPr sz="6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B53B7DA-E319-400B-AA9B-2BF4C8459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5782"/>
            <a:ext cx="12191998" cy="17417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325563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=""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info@cpmpk34.com.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9" Type="http://schemas.openxmlformats.org/officeDocument/2006/relationships/image" Target="../media/image4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34" Type="http://schemas.openxmlformats.org/officeDocument/2006/relationships/image" Target="../media/image4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38" Type="http://schemas.openxmlformats.org/officeDocument/2006/relationships/image" Target="../media/image52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32" Type="http://schemas.openxmlformats.org/officeDocument/2006/relationships/image" Target="../media/image46.png"/><Relationship Id="rId37" Type="http://schemas.openxmlformats.org/officeDocument/2006/relationships/image" Target="../media/image51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36" Type="http://schemas.openxmlformats.org/officeDocument/2006/relationships/image" Target="../media/image50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48.png"/><Relationship Id="rId10" Type="http://schemas.openxmlformats.org/officeDocument/2006/relationships/image" Target="../media/image60.png"/><Relationship Id="rId19" Type="http://schemas.openxmlformats.org/officeDocument/2006/relationships/image" Target="../media/image4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987" y="124287"/>
            <a:ext cx="6381750" cy="6312023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«Психолого-медико-педагогическое сопровождение лиц с ограниченными возможностями здоровья и/или инвалидностью: создание оптимальных условий для сдачи государственной итоговой аттестации»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altLang="ru-RU" sz="32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Желудкова Ю.С. </a:t>
            </a:r>
            <a:br>
              <a:rPr lang="ru-RU" altLang="ru-RU" sz="20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Руководитель ЦПМПК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3047" y="6289375"/>
            <a:ext cx="13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21.11.2025г.</a:t>
            </a:r>
            <a:endParaRPr lang="ru-RU" dirty="0"/>
          </a:p>
        </p:txBody>
      </p:sp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429" y="134645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7395099" y="4820575"/>
            <a:ext cx="4039340" cy="400622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11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2059620" y="1022413"/>
            <a:ext cx="4039340" cy="4006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 9</a:t>
            </a:r>
            <a:endParaRPr kumimoji="0" lang="ru-RU" sz="2800" b="1" i="0" u="none" strike="noStrike" kern="1200" cap="none" spc="-5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LKI\Desktop\Основание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470" y="1969348"/>
            <a:ext cx="11897236" cy="21854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LKI\Desktop\Условия 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717" y="4065973"/>
            <a:ext cx="7546712" cy="2596340"/>
          </a:xfrm>
          <a:prstGeom prst="rect">
            <a:avLst/>
          </a:prstGeom>
          <a:noFill/>
        </p:spPr>
      </p:pic>
      <p:pic>
        <p:nvPicPr>
          <p:cNvPr id="3075" name="Picture 3" descr="C:\Users\LKI\Desktop\условия 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2593" y="645992"/>
            <a:ext cx="8584738" cy="2951404"/>
          </a:xfrm>
          <a:prstGeom prst="rect">
            <a:avLst/>
          </a:prstGeom>
          <a:noFill/>
        </p:spPr>
      </p:pic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7954392" y="4989251"/>
            <a:ext cx="4039340" cy="400622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11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0" y="1963446"/>
            <a:ext cx="4039340" cy="4006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 9</a:t>
            </a:r>
            <a:endParaRPr kumimoji="0" lang="ru-RU" sz="2800" b="1" i="0" u="none" strike="noStrike" kern="1200" cap="none" spc="-5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71169" y="1251751"/>
            <a:ext cx="8345010" cy="99429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9347" y="4617867"/>
            <a:ext cx="7322599" cy="8596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8016536" y="186432"/>
            <a:ext cx="4039340" cy="400622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11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1908699" y="161279"/>
            <a:ext cx="4039340" cy="4006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 9</a:t>
            </a:r>
            <a:endParaRPr kumimoji="0" lang="ru-RU" sz="2800" b="1" i="0" u="none" strike="noStrike" kern="1200" cap="none" spc="-5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LKI\Desktop\спец услов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6477" y="771419"/>
            <a:ext cx="10174288" cy="5738812"/>
          </a:xfrm>
          <a:prstGeom prst="rect">
            <a:avLst/>
          </a:prstGeom>
          <a:noFill/>
        </p:spPr>
      </p:pic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5779363" y="4722921"/>
            <a:ext cx="4039340" cy="400622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11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0" y="1963446"/>
            <a:ext cx="4039340" cy="4006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 9</a:t>
            </a:r>
            <a:endParaRPr kumimoji="0" lang="ru-RU" sz="2800" b="1" i="0" u="none" strike="noStrike" kern="1200" cap="none" spc="-5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LKI\Desktop\ППЭ+иные 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598" y="357696"/>
            <a:ext cx="8816975" cy="299561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796465" y="1695635"/>
            <a:ext cx="8584707" cy="7368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C:\Users\LKI\Desktop\ППЭ + иные 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538" y="3760017"/>
            <a:ext cx="4724400" cy="2141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706657" y="133350"/>
            <a:ext cx="8161368" cy="150495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C00000"/>
                </a:solidFill>
                <a:latin typeface="Arial Black" pitchFamily="34" charset="0"/>
              </a:rPr>
              <a:t>Частый вопрос</a:t>
            </a:r>
            <a:br>
              <a:rPr lang="ru-RU" altLang="ru-RU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Неинвазивный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мониторинг глюкозы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sz="28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6868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1825" y="184213"/>
            <a:ext cx="1186556" cy="422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CFD8CB6-69A5-42E2-B7B6-18B74AD97C78}"/>
              </a:ext>
            </a:extLst>
          </p:cNvPr>
          <p:cNvSpPr/>
          <p:nvPr/>
        </p:nvSpPr>
        <p:spPr>
          <a:xfrm>
            <a:off x="1384270" y="1795769"/>
            <a:ext cx="928373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966595" y="1160992"/>
          <a:ext cx="10712450" cy="551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Users\LKI\Downloads\qrcod_48y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058" y="2573867"/>
            <a:ext cx="2532529" cy="3164505"/>
          </a:xfrm>
          <a:prstGeom prst="rect">
            <a:avLst/>
          </a:prstGeom>
          <a:noFill/>
        </p:spPr>
      </p:pic>
      <p:pic>
        <p:nvPicPr>
          <p:cNvPr id="6146" name="Picture 2" descr="C:\Users\LKI\Downloads\2025112019059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009" y="2645067"/>
            <a:ext cx="2372681" cy="23726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42990" y="108012"/>
            <a:ext cx="2063966" cy="73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03" y="161603"/>
            <a:ext cx="7773695" cy="39647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157" y="1351010"/>
            <a:ext cx="1865824" cy="23332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142" y="3984349"/>
            <a:ext cx="1818691" cy="22744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42983" y="442856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Волгоград, ул. 64 Армии, 111А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(8442) 44-89-65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 учреждения: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http://cpmpk34.com.ru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info@cpmpk34.com.ru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5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710" y="1523784"/>
            <a:ext cx="10515600" cy="5196612"/>
          </a:xfrm>
        </p:spPr>
        <p:txBody>
          <a:bodyPr>
            <a:no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273-ФЗ от 29.12.2012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образовании в Российской Федерации.</a:t>
            </a:r>
            <a:endParaRPr lang="ru-RU" sz="1200" dirty="0" smtClean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25.02.2019 № 07-1267 «О направлении методических рекомендаций»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(вместе с методическими рекомендациями по формированию заключений психолого-медико-педагогических комиссий о создании специальных условий при проведении государственной итоговой аттестации по образовательным программам 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73 от 19.01.2024 г.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Порядок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основного общего образования и Порядок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среднего общего образования, утвержденные Приказом </a:t>
            </a:r>
            <a:r>
              <a:rPr lang="ru-RU" alt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871 от 11.08.2022 г. » 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России,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233/552 от 04.04.2023 г.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 утверждении Порядка проведения государственной итоговой аттестации по образовательным программам среднего общего образования»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871 от 11.08.2022 г.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 утверждении Порядка разработки, использования и хранения контрольных измерительных материалов при проведении государственной итоговой аттестации по образовательным программам основного общего образования и Порядка разработки, использования и хранения контрольных измерительных материалов при проведении государственной итоговой аттестации по образовательным программам среднего общего образования» 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73 от 19.01.2024 г.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 внесении изменений в Порядок разработки, использования и хранения контрольных измерительных материалов при проведении государственной итоговой аттестации по образовательным программам основного общего образования и Порядок разработки, использования и хранения контрольных измерительных материалов при проведении государственной итоговой аттестации по образовательным программам среднего общего образования, утвержденные Приказом </a:t>
            </a:r>
            <a:r>
              <a:rPr lang="ru-RU" alt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871 от 11.08.2022 г.» 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России,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 243/802 от 12.04.2024 г.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Порядок проведения государственной итоговой аттестации по образовательным программам среднего общего образования, утвержденный приказом Министерства просвещения Российской Федерации и Федеральной службы по надзору в сфере образования и науки от 4 апреля 2023 г. № 233/552» 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09.02.2024г. №89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утверждении особенностей проведения государственной итоговой аттестации по образовательным программам основного общего и среднего общего образования, формы проведения государственной итоговой аттестации и условий допуска к ней в 2023/24, 2024/25, 2025/26 учебных годах»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Font typeface="Wingdings" pitchFamily="2" charset="2"/>
              <a:buChar char="§"/>
              <a:defRPr/>
            </a:pPr>
            <a:endParaRPr lang="ru-RU" alt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1878" y="6260237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0" name="object 9"/>
          <p:cNvSpPr>
            <a:spLocks noChangeArrowheads="1"/>
          </p:cNvSpPr>
          <p:nvPr/>
        </p:nvSpPr>
        <p:spPr bwMode="auto">
          <a:xfrm>
            <a:off x="5334000" y="1981200"/>
            <a:ext cx="2205038" cy="19875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3" name="object 12"/>
          <p:cNvSpPr>
            <a:spLocks noChangeArrowheads="1"/>
          </p:cNvSpPr>
          <p:nvPr/>
        </p:nvSpPr>
        <p:spPr bwMode="auto">
          <a:xfrm rot="19584642">
            <a:off x="397143" y="1293081"/>
            <a:ext cx="2286000" cy="212566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579563" y="409575"/>
            <a:ext cx="6945312" cy="996950"/>
          </a:xfrm>
        </p:spPr>
        <p:txBody>
          <a:bodyPr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tabLst>
                <a:tab pos="2254250" algn="l"/>
                <a:tab pos="2530475" algn="l"/>
                <a:tab pos="5083810" algn="l"/>
                <a:tab pos="7567930" algn="l"/>
              </a:tabLst>
              <a:defRPr/>
            </a:pP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3200" b="1" spc="-1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</a:t>
            </a:r>
            <a:r>
              <a:rPr sz="3200" b="1" spc="-1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щий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огран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ичен</a:t>
            </a:r>
            <a:r>
              <a:rPr sz="3200" b="1" spc="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3200" b="1" spc="1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</a:t>
            </a:r>
            <a:r>
              <a:rPr sz="3200" b="1" spc="1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3200" b="1" spc="-4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3200" b="1" spc="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2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3200" b="1" spc="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sz="32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sz="3200" b="1" spc="-5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оровья</a:t>
            </a:r>
            <a:endParaRPr sz="3200" b="1" spc="-5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object 3"/>
          <p:cNvSpPr>
            <a:spLocks noChangeArrowheads="1"/>
          </p:cNvSpPr>
          <p:nvPr/>
        </p:nvSpPr>
        <p:spPr bwMode="auto">
          <a:xfrm rot="19201621">
            <a:off x="3472085" y="1049385"/>
            <a:ext cx="2603500" cy="27416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57" name="object 5"/>
          <p:cNvSpPr>
            <a:spLocks noChangeArrowheads="1"/>
          </p:cNvSpPr>
          <p:nvPr/>
        </p:nvSpPr>
        <p:spPr bwMode="auto">
          <a:xfrm>
            <a:off x="5553075" y="2005013"/>
            <a:ext cx="1800225" cy="184626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58" name="object 7"/>
          <p:cNvSpPr>
            <a:spLocks noChangeArrowheads="1"/>
          </p:cNvSpPr>
          <p:nvPr/>
        </p:nvSpPr>
        <p:spPr bwMode="auto">
          <a:xfrm>
            <a:off x="1998663" y="2559050"/>
            <a:ext cx="2420937" cy="219868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59" name="object 8"/>
          <p:cNvSpPr>
            <a:spLocks noChangeArrowheads="1"/>
          </p:cNvSpPr>
          <p:nvPr/>
        </p:nvSpPr>
        <p:spPr bwMode="auto">
          <a:xfrm>
            <a:off x="2200275" y="2781300"/>
            <a:ext cx="1963738" cy="17414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2" name="object 11"/>
          <p:cNvSpPr>
            <a:spLocks noChangeArrowheads="1"/>
          </p:cNvSpPr>
          <p:nvPr/>
        </p:nvSpPr>
        <p:spPr bwMode="auto">
          <a:xfrm>
            <a:off x="574675" y="1385888"/>
            <a:ext cx="2105025" cy="190182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5" name="object 14"/>
          <p:cNvSpPr>
            <a:spLocks noChangeArrowheads="1"/>
          </p:cNvSpPr>
          <p:nvPr/>
        </p:nvSpPr>
        <p:spPr bwMode="auto">
          <a:xfrm>
            <a:off x="7620000" y="1066800"/>
            <a:ext cx="228600" cy="56102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6" name="object 15"/>
          <p:cNvSpPr>
            <a:spLocks noChangeArrowheads="1"/>
          </p:cNvSpPr>
          <p:nvPr/>
        </p:nvSpPr>
        <p:spPr bwMode="auto">
          <a:xfrm>
            <a:off x="7696200" y="990600"/>
            <a:ext cx="38100" cy="5507038"/>
          </a:xfrm>
          <a:custGeom>
            <a:avLst/>
            <a:gdLst>
              <a:gd name="T0" fmla="*/ 0 w 38100"/>
              <a:gd name="T1" fmla="*/ 0 h 5506720"/>
              <a:gd name="T2" fmla="*/ 38100 w 38100"/>
              <a:gd name="T3" fmla="*/ 5513066 h 5506720"/>
              <a:gd name="T4" fmla="*/ 0 60000 65536"/>
              <a:gd name="T5" fmla="*/ 0 60000 65536"/>
              <a:gd name="T6" fmla="*/ 0 w 38100"/>
              <a:gd name="T7" fmla="*/ 0 h 5506720"/>
              <a:gd name="T8" fmla="*/ 38100 w 38100"/>
              <a:gd name="T9" fmla="*/ 5506720 h 55067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100" h="5506720">
                <a:moveTo>
                  <a:pt x="0" y="0"/>
                </a:moveTo>
                <a:lnTo>
                  <a:pt x="38100" y="5506720"/>
                </a:lnTo>
              </a:path>
            </a:pathLst>
          </a:custGeom>
          <a:noFill/>
          <a:ln w="38100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567" name="object 16"/>
          <p:cNvSpPr>
            <a:spLocks noChangeArrowheads="1"/>
          </p:cNvSpPr>
          <p:nvPr/>
        </p:nvSpPr>
        <p:spPr bwMode="auto">
          <a:xfrm>
            <a:off x="3836988" y="1509713"/>
            <a:ext cx="1905000" cy="1827212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8" name="object 17"/>
          <p:cNvSpPr>
            <a:spLocks noChangeArrowheads="1"/>
          </p:cNvSpPr>
          <p:nvPr/>
        </p:nvSpPr>
        <p:spPr bwMode="auto">
          <a:xfrm>
            <a:off x="8123238" y="730250"/>
            <a:ext cx="3578225" cy="60325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69" name="object 18"/>
          <p:cNvSpPr>
            <a:spLocks noChangeArrowheads="1"/>
          </p:cNvSpPr>
          <p:nvPr/>
        </p:nvSpPr>
        <p:spPr bwMode="auto">
          <a:xfrm>
            <a:off x="9380538" y="1031875"/>
            <a:ext cx="1989137" cy="938213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3570" name="object 19"/>
          <p:cNvSpPr>
            <a:spLocks noChangeArrowheads="1"/>
          </p:cNvSpPr>
          <p:nvPr/>
        </p:nvSpPr>
        <p:spPr bwMode="auto">
          <a:xfrm>
            <a:off x="8172450" y="792163"/>
            <a:ext cx="3454400" cy="479425"/>
          </a:xfrm>
          <a:custGeom>
            <a:avLst/>
            <a:gdLst>
              <a:gd name="T0" fmla="*/ 3442248 w 3455034"/>
              <a:gd name="T1" fmla="*/ 0 h 480060"/>
              <a:gd name="T2" fmla="*/ 79709 w 3455034"/>
              <a:gd name="T3" fmla="*/ 0 h 480060"/>
              <a:gd name="T4" fmla="*/ 0 w 3455034"/>
              <a:gd name="T5" fmla="*/ 77920 h 480060"/>
              <a:gd name="T6" fmla="*/ 0 w 3455034"/>
              <a:gd name="T7" fmla="*/ 467519 h 480060"/>
              <a:gd name="T8" fmla="*/ 3442248 w 3455034"/>
              <a:gd name="T9" fmla="*/ 467519 h 480060"/>
              <a:gd name="T10" fmla="*/ 3442248 w 3455034"/>
              <a:gd name="T11" fmla="*/ 0 h 4800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5034"/>
              <a:gd name="T19" fmla="*/ 0 h 480060"/>
              <a:gd name="T20" fmla="*/ 3455034 w 3455034"/>
              <a:gd name="T21" fmla="*/ 480060 h 4800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5034" h="480060">
                <a:moveTo>
                  <a:pt x="3454907" y="0"/>
                </a:moveTo>
                <a:lnTo>
                  <a:pt x="80009" y="0"/>
                </a:lnTo>
                <a:lnTo>
                  <a:pt x="0" y="80010"/>
                </a:lnTo>
                <a:lnTo>
                  <a:pt x="0" y="480060"/>
                </a:lnTo>
                <a:lnTo>
                  <a:pt x="3454907" y="480060"/>
                </a:lnTo>
                <a:lnTo>
                  <a:pt x="3454907" y="0"/>
                </a:lnTo>
                <a:close/>
              </a:path>
            </a:pathLst>
          </a:custGeom>
          <a:solidFill>
            <a:srgbClr val="E1751D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571" name="object 20"/>
          <p:cNvSpPr>
            <a:spLocks noChangeArrowheads="1"/>
          </p:cNvSpPr>
          <p:nvPr/>
        </p:nvSpPr>
        <p:spPr bwMode="auto">
          <a:xfrm>
            <a:off x="8185150" y="773113"/>
            <a:ext cx="3454400" cy="479425"/>
          </a:xfrm>
          <a:custGeom>
            <a:avLst/>
            <a:gdLst>
              <a:gd name="T0" fmla="*/ 3442248 w 3455034"/>
              <a:gd name="T1" fmla="*/ 0 h 480060"/>
              <a:gd name="T2" fmla="*/ 79709 w 3455034"/>
              <a:gd name="T3" fmla="*/ 0 h 480060"/>
              <a:gd name="T4" fmla="*/ 0 w 3455034"/>
              <a:gd name="T5" fmla="*/ 77920 h 480060"/>
              <a:gd name="T6" fmla="*/ 0 w 3455034"/>
              <a:gd name="T7" fmla="*/ 467519 h 480060"/>
              <a:gd name="T8" fmla="*/ 3442248 w 3455034"/>
              <a:gd name="T9" fmla="*/ 467519 h 480060"/>
              <a:gd name="T10" fmla="*/ 3442248 w 3455034"/>
              <a:gd name="T11" fmla="*/ 0 h 4800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5034"/>
              <a:gd name="T19" fmla="*/ 0 h 480060"/>
              <a:gd name="T20" fmla="*/ 3455034 w 3455034"/>
              <a:gd name="T21" fmla="*/ 480060 h 4800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5034" h="480060">
                <a:moveTo>
                  <a:pt x="3454907" y="0"/>
                </a:moveTo>
                <a:lnTo>
                  <a:pt x="80009" y="0"/>
                </a:lnTo>
                <a:lnTo>
                  <a:pt x="0" y="80010"/>
                </a:lnTo>
                <a:lnTo>
                  <a:pt x="0" y="480060"/>
                </a:lnTo>
                <a:lnTo>
                  <a:pt x="3454907" y="480060"/>
                </a:lnTo>
                <a:lnTo>
                  <a:pt x="3454907" y="0"/>
                </a:lnTo>
                <a:close/>
              </a:path>
            </a:pathLst>
          </a:cu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572" name="object 21"/>
          <p:cNvSpPr txBox="1">
            <a:spLocks noChangeArrowheads="1"/>
          </p:cNvSpPr>
          <p:nvPr/>
        </p:nvSpPr>
        <p:spPr bwMode="auto">
          <a:xfrm>
            <a:off x="7486650" y="730250"/>
            <a:ext cx="43434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3975" rIns="0" bIns="0">
            <a:spAutoFit/>
          </a:bodyPr>
          <a:lstStyle/>
          <a:p>
            <a:pPr marL="779463" algn="ctr" eaLnBrk="1" hangingPunct="1">
              <a:spcBef>
                <a:spcPts val="425"/>
              </a:spcBef>
            </a:pPr>
            <a:r>
              <a:rPr lang="ru-RU" altLang="ru-RU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</a:p>
          <a:p>
            <a:pPr marL="779463" algn="ctr" eaLnBrk="1" hangingPunct="1">
              <a:spcBef>
                <a:spcPts val="425"/>
              </a:spcBef>
            </a:pPr>
            <a:endParaRPr lang="ru-RU" altLang="ru-RU" sz="1000" b="1">
              <a:latin typeface="Times New Roman" pitchFamily="18" charset="0"/>
              <a:cs typeface="Times New Roman" pitchFamily="18" charset="0"/>
            </a:endParaRPr>
          </a:p>
          <a:p>
            <a:pPr marL="779463" algn="just" eaLnBrk="1" hangingPunct="1">
              <a:spcBef>
                <a:spcPts val="213"/>
              </a:spcBef>
              <a:buFont typeface="Arial" charset="0"/>
              <a:buChar char="•"/>
            </a:pPr>
            <a:r>
              <a:rPr lang="ru-RU" altLang="ru-RU" sz="20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Лицо , имеющее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marL="779463" algn="just" eaLnBrk="1" hangingPunct="1"/>
            <a:r>
              <a:rPr lang="ru-RU" altLang="ru-RU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недостатки</a:t>
            </a:r>
            <a:r>
              <a:rPr lang="ru-RU" altLang="ru-RU" sz="20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 в физическом  и(или) психологическом  развитии,</a:t>
            </a:r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</a:p>
          <a:p>
            <a:pPr marL="779463" algn="just" eaLnBrk="1" hangingPunct="1"/>
            <a:r>
              <a:rPr lang="ru-RU" altLang="ru-RU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препятствуют получению  </a:t>
            </a:r>
            <a:r>
              <a:rPr lang="ru-RU" altLang="ru-RU" sz="2000" b="1" u="sng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 создания  специальных условий</a:t>
            </a:r>
            <a:r>
              <a:rPr lang="ru-RU" altLang="ru-RU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79463" algn="just" eaLnBrk="1" hangingPunct="1">
              <a:buFont typeface="Arial" charset="0"/>
              <a:buChar char="•"/>
            </a:pPr>
            <a:r>
              <a:rPr lang="ru-RU" altLang="ru-RU" sz="20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специальные условия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marL="779463" algn="just" eaLnBrk="1" hangingPunct="1"/>
            <a:r>
              <a:rPr lang="ru-RU" altLang="ru-RU" sz="20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должны быть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marL="779463" algn="just" eaLnBrk="1" hangingPunct="1"/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подтверждены психолого-  медико-педагогической  комиссией*</a:t>
            </a:r>
          </a:p>
          <a:p>
            <a:pPr marL="779463" eaLnBrk="1" hangingPunct="1"/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marL="779463" eaLnBrk="1" hangingPunct="1"/>
            <a:r>
              <a:rPr lang="ru-RU" altLang="ru-RU" sz="14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* п. 16 ст. 2 Федерального закона</a:t>
            </a:r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pPr marL="779463" eaLnBrk="1" hangingPunct="1"/>
            <a:r>
              <a:rPr lang="ru-RU" altLang="ru-RU" sz="14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от 29.12.2012 г. № 273-ФЗ «Об</a:t>
            </a:r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pPr marL="779463" eaLnBrk="1" hangingPunct="1"/>
            <a:r>
              <a:rPr lang="ru-RU" altLang="ru-RU" sz="1400">
                <a:solidFill>
                  <a:srgbClr val="163D50"/>
                </a:solidFill>
                <a:latin typeface="Times New Roman" pitchFamily="18" charset="0"/>
                <a:cs typeface="Times New Roman" pitchFamily="18" charset="0"/>
              </a:rPr>
              <a:t>образовании в Российской  Федерации»</a:t>
            </a:r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" y="4419600"/>
            <a:ext cx="701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 eaLnBrk="1" hangingPunct="1">
              <a:spcBef>
                <a:spcPts val="100"/>
              </a:spcBef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Обучающийся с ОВЗ определяется не с точки зрения собственно ограничений по здоровью, а с точки зрения необходимости создания специальных условий получения образования,       исходя из решения ПМПК 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8600" y="60960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 eaLnBrk="1" hangingPunct="1">
              <a:spcBef>
                <a:spcPts val="100"/>
              </a:spcBef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Обучающийся с  ОВЗ – это ребёнок, обучающийся по АООП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G:\Картинки\logo-1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8574" y="125767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660D72-CE0D-49F7-A206-CFC85E90E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Перечень документов, необходимых для прохождения ПМПК </a:t>
            </a: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17D00EF8-B992-4614-A9E5-F14FC8B45E00}"/>
              </a:ext>
            </a:extLst>
          </p:cNvPr>
          <p:cNvGrpSpPr/>
          <p:nvPr/>
        </p:nvGrpSpPr>
        <p:grpSpPr>
          <a:xfrm>
            <a:off x="719091" y="2980876"/>
            <a:ext cx="2894121" cy="3598858"/>
            <a:chOff x="26459" y="2849828"/>
            <a:chExt cx="2894121" cy="3598858"/>
          </a:xfrm>
        </p:grpSpPr>
        <p:grpSp>
          <p:nvGrpSpPr>
            <p:cNvPr id="5" name="Группа 4">
              <a:extLst>
                <a:ext uri="{FF2B5EF4-FFF2-40B4-BE49-F238E27FC236}">
                  <a16:creationId xmlns="" xmlns:a16="http://schemas.microsoft.com/office/drawing/2014/main" id="{89AECD8E-ACB0-4502-B24A-29F92DEC857B}"/>
                </a:ext>
              </a:extLst>
            </p:cNvPr>
            <p:cNvGrpSpPr/>
            <p:nvPr/>
          </p:nvGrpSpPr>
          <p:grpSpPr>
            <a:xfrm>
              <a:off x="305948" y="2849828"/>
              <a:ext cx="2222793" cy="2222793"/>
              <a:chOff x="305948" y="2849828"/>
              <a:chExt cx="2222793" cy="2222793"/>
            </a:xfrm>
          </p:grpSpPr>
          <p:sp>
            <p:nvSpPr>
              <p:cNvPr id="9" name="Овал 8">
                <a:extLst>
                  <a:ext uri="{FF2B5EF4-FFF2-40B4-BE49-F238E27FC236}">
                    <a16:creationId xmlns="" xmlns:a16="http://schemas.microsoft.com/office/drawing/2014/main" id="{D0F8FB16-59AB-4393-AEBB-DA37EE07CFE2}"/>
                  </a:ext>
                </a:extLst>
              </p:cNvPr>
              <p:cNvSpPr/>
              <p:nvPr/>
            </p:nvSpPr>
            <p:spPr>
              <a:xfrm>
                <a:off x="305948" y="2849828"/>
                <a:ext cx="2222793" cy="222279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>
                <a:extLst>
                  <a:ext uri="{FF2B5EF4-FFF2-40B4-BE49-F238E27FC236}">
                    <a16:creationId xmlns="" xmlns:a16="http://schemas.microsoft.com/office/drawing/2014/main" id="{69F27451-4D99-4633-B718-6FB719962137}"/>
                  </a:ext>
                </a:extLst>
              </p:cNvPr>
              <p:cNvSpPr/>
              <p:nvPr/>
            </p:nvSpPr>
            <p:spPr>
              <a:xfrm>
                <a:off x="494843" y="3038723"/>
                <a:ext cx="1845001" cy="1845001"/>
              </a:xfrm>
              <a:prstGeom prst="ellipse">
                <a:avLst/>
              </a:prstGeom>
              <a:ln>
                <a:noFill/>
              </a:ln>
              <a:effectLst>
                <a:outerShdw blurRad="50800" dist="25400" dir="2520000" sx="114000" sy="114000" algn="t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7" name="Прямоугольник 6">
              <a:extLst>
                <a:ext uri="{FF2B5EF4-FFF2-40B4-BE49-F238E27FC236}">
                  <a16:creationId xmlns="" xmlns:a16="http://schemas.microsoft.com/office/drawing/2014/main" id="{8A13C02B-44E3-4BD4-9E1A-D6368776A32F}"/>
                </a:ext>
              </a:extLst>
            </p:cNvPr>
            <p:cNvSpPr/>
            <p:nvPr/>
          </p:nvSpPr>
          <p:spPr>
            <a:xfrm>
              <a:off x="26459" y="5279135"/>
              <a:ext cx="289412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Заключение консилиума ОО с указанием АООП</a:t>
              </a:r>
            </a:p>
            <a:p>
              <a:pPr>
                <a:buFont typeface="Arial" pitchFamily="34" charset="0"/>
                <a:buChar char="•"/>
              </a:pPr>
              <a:endPara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Копия предыдущего заключения ПМПК</a:t>
              </a:r>
              <a:endPara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B3ACDADB-178D-4A73-8CED-7EB88D4B2BC3}"/>
              </a:ext>
            </a:extLst>
          </p:cNvPr>
          <p:cNvGrpSpPr/>
          <p:nvPr/>
        </p:nvGrpSpPr>
        <p:grpSpPr>
          <a:xfrm>
            <a:off x="4101484" y="2856588"/>
            <a:ext cx="3320248" cy="4203180"/>
            <a:chOff x="3324264" y="2849828"/>
            <a:chExt cx="3320248" cy="4203180"/>
          </a:xfrm>
        </p:grpSpPr>
        <p:grpSp>
          <p:nvGrpSpPr>
            <p:cNvPr id="12" name="Группа 11">
              <a:extLst>
                <a:ext uri="{FF2B5EF4-FFF2-40B4-BE49-F238E27FC236}">
                  <a16:creationId xmlns="" xmlns:a16="http://schemas.microsoft.com/office/drawing/2014/main" id="{21FDC96E-F5F5-44AA-946B-C82445590A19}"/>
                </a:ext>
              </a:extLst>
            </p:cNvPr>
            <p:cNvGrpSpPr/>
            <p:nvPr/>
          </p:nvGrpSpPr>
          <p:grpSpPr>
            <a:xfrm>
              <a:off x="3704997" y="2849828"/>
              <a:ext cx="2222793" cy="2222793"/>
              <a:chOff x="451902" y="2849828"/>
              <a:chExt cx="2222793" cy="2222793"/>
            </a:xfrm>
          </p:grpSpPr>
          <p:sp>
            <p:nvSpPr>
              <p:cNvPr id="16" name="Овал 15">
                <a:extLst>
                  <a:ext uri="{FF2B5EF4-FFF2-40B4-BE49-F238E27FC236}">
                    <a16:creationId xmlns="" xmlns:a16="http://schemas.microsoft.com/office/drawing/2014/main" id="{528CBA54-0C13-4A25-B1BF-D180CBC002E1}"/>
                  </a:ext>
                </a:extLst>
              </p:cNvPr>
              <p:cNvSpPr/>
              <p:nvPr/>
            </p:nvSpPr>
            <p:spPr>
              <a:xfrm>
                <a:off x="451902" y="2849828"/>
                <a:ext cx="2222793" cy="22227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Овал 16">
                <a:extLst>
                  <a:ext uri="{FF2B5EF4-FFF2-40B4-BE49-F238E27FC236}">
                    <a16:creationId xmlns="" xmlns:a16="http://schemas.microsoft.com/office/drawing/2014/main" id="{F6AF9666-1DB5-42EB-8DAB-1B7D9EAA5A00}"/>
                  </a:ext>
                </a:extLst>
              </p:cNvPr>
              <p:cNvSpPr/>
              <p:nvPr/>
            </p:nvSpPr>
            <p:spPr>
              <a:xfrm>
                <a:off x="640797" y="3038723"/>
                <a:ext cx="1845001" cy="184500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25400" dir="2520000" sx="114000" sy="114000" algn="t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BCFD8CB6-69A5-42E2-B7B6-18B74AD97C78}"/>
                </a:ext>
              </a:extLst>
            </p:cNvPr>
            <p:cNvSpPr/>
            <p:nvPr/>
          </p:nvSpPr>
          <p:spPr>
            <a:xfrm>
              <a:off x="3324264" y="5021683"/>
              <a:ext cx="3320248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charset="0"/>
                <a:buChar char="•"/>
                <a:defRPr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Справка учреждения медико-социальной экспертизы об инвалидности для лиц, признанных в установленном порядке инвалидами.*</a:t>
              </a:r>
            </a:p>
            <a:p>
              <a:pPr>
                <a:buFont typeface="Arial" charset="0"/>
                <a:buChar char="•"/>
                <a:defRPr/>
              </a:pPr>
              <a:endPara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charset="0"/>
                <a:buChar char="•"/>
                <a:defRPr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Индивидуальная программа реабилитации и </a:t>
              </a:r>
              <a:r>
                <a:rPr lang="ru-RU" sz="14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абилитации</a:t>
              </a: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(ИПРА*) – копия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1B6EBF5C-C16E-486D-B476-E6590DC3676D}"/>
              </a:ext>
            </a:extLst>
          </p:cNvPr>
          <p:cNvGrpSpPr/>
          <p:nvPr/>
        </p:nvGrpSpPr>
        <p:grpSpPr>
          <a:xfrm>
            <a:off x="8131056" y="2957578"/>
            <a:ext cx="3383281" cy="3776404"/>
            <a:chOff x="6919701" y="2845719"/>
            <a:chExt cx="3383281" cy="3776404"/>
          </a:xfrm>
        </p:grpSpPr>
        <p:grpSp>
          <p:nvGrpSpPr>
            <p:cNvPr id="19" name="Группа 18">
              <a:extLst>
                <a:ext uri="{FF2B5EF4-FFF2-40B4-BE49-F238E27FC236}">
                  <a16:creationId xmlns="" xmlns:a16="http://schemas.microsoft.com/office/drawing/2014/main" id="{320A62F2-BA4E-4838-8A11-B6132B5DE27D}"/>
                </a:ext>
              </a:extLst>
            </p:cNvPr>
            <p:cNvGrpSpPr/>
            <p:nvPr/>
          </p:nvGrpSpPr>
          <p:grpSpPr>
            <a:xfrm>
              <a:off x="6978640" y="2845719"/>
              <a:ext cx="2222793" cy="2222793"/>
              <a:chOff x="472453" y="2845719"/>
              <a:chExt cx="2222793" cy="2222793"/>
            </a:xfrm>
          </p:grpSpPr>
          <p:sp>
            <p:nvSpPr>
              <p:cNvPr id="23" name="Овал 22">
                <a:extLst>
                  <a:ext uri="{FF2B5EF4-FFF2-40B4-BE49-F238E27FC236}">
                    <a16:creationId xmlns="" xmlns:a16="http://schemas.microsoft.com/office/drawing/2014/main" id="{31D5F9AE-D00A-4BFE-9E4B-031005A07068}"/>
                  </a:ext>
                </a:extLst>
              </p:cNvPr>
              <p:cNvSpPr/>
              <p:nvPr/>
            </p:nvSpPr>
            <p:spPr>
              <a:xfrm>
                <a:off x="472453" y="2845719"/>
                <a:ext cx="2222793" cy="222279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>
                <a:extLst>
                  <a:ext uri="{FF2B5EF4-FFF2-40B4-BE49-F238E27FC236}">
                    <a16:creationId xmlns="" xmlns:a16="http://schemas.microsoft.com/office/drawing/2014/main" id="{28DE11EB-7853-422A-96BB-5F94929B4C5B}"/>
                  </a:ext>
                </a:extLst>
              </p:cNvPr>
              <p:cNvSpPr/>
              <p:nvPr/>
            </p:nvSpPr>
            <p:spPr>
              <a:xfrm>
                <a:off x="661348" y="3034614"/>
                <a:ext cx="1845001" cy="184500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25400" dir="2520000" sx="114000" sy="114000" algn="t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662B2EED-DF33-4A0F-8476-4C9691B3498F}"/>
                </a:ext>
              </a:extLst>
            </p:cNvPr>
            <p:cNvSpPr/>
            <p:nvPr/>
          </p:nvSpPr>
          <p:spPr>
            <a:xfrm>
              <a:off x="6919701" y="5021685"/>
              <a:ext cx="3383281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charset="0"/>
                <a:buChar char="•"/>
                <a:defRPr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Заключение врачебной комиссии амбулаторно-поликлинического учреждения о необходимости обучения на дому в текущем учебном году.</a:t>
              </a:r>
            </a:p>
            <a:p>
              <a:pPr>
                <a:buFont typeface="Arial" charset="0"/>
                <a:buChar char="•"/>
                <a:defRPr/>
              </a:pPr>
              <a:endPara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charset="0"/>
                <a:buChar char="•"/>
                <a:defRPr/>
              </a:pPr>
              <a:r>
                <a:rPr lang="ru-RU" sz="1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Приказ ОО о переводе обучающегося на обучение на дому.</a:t>
              </a:r>
            </a:p>
          </p:txBody>
        </p:sp>
      </p:grp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88C867A4-5CD3-4152-873F-05907E64CB5F}"/>
              </a:ext>
            </a:extLst>
          </p:cNvPr>
          <p:cNvSpPr/>
          <p:nvPr/>
        </p:nvSpPr>
        <p:spPr>
          <a:xfrm>
            <a:off x="1191000" y="2503193"/>
            <a:ext cx="225000" cy="225000"/>
          </a:xfrm>
          <a:prstGeom prst="ellipse">
            <a:avLst/>
          </a:prstGeom>
          <a:solidFill>
            <a:schemeClr val="bg1"/>
          </a:solidFill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3C170F42-421E-4F1F-8E41-523A870487F3}"/>
              </a:ext>
            </a:extLst>
          </p:cNvPr>
          <p:cNvSpPr/>
          <p:nvPr/>
        </p:nvSpPr>
        <p:spPr>
          <a:xfrm>
            <a:off x="4300382" y="2503193"/>
            <a:ext cx="225000" cy="225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BF045A6F-3373-4B32-A59C-721E5F0B3118}"/>
              </a:ext>
            </a:extLst>
          </p:cNvPr>
          <p:cNvSpPr/>
          <p:nvPr/>
        </p:nvSpPr>
        <p:spPr>
          <a:xfrm>
            <a:off x="7395600" y="2503193"/>
            <a:ext cx="225000" cy="225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587CDA38-4B87-455A-954D-37C3CC8F1536}"/>
              </a:ext>
            </a:extLst>
          </p:cNvPr>
          <p:cNvSpPr/>
          <p:nvPr/>
        </p:nvSpPr>
        <p:spPr>
          <a:xfrm>
            <a:off x="10399146" y="2503193"/>
            <a:ext cx="225000" cy="225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5C3C00B2-7101-4097-89A1-513575DC612C}"/>
              </a:ext>
            </a:extLst>
          </p:cNvPr>
          <p:cNvSpPr/>
          <p:nvPr/>
        </p:nvSpPr>
        <p:spPr>
          <a:xfrm>
            <a:off x="1689229" y="1445878"/>
            <a:ext cx="225000" cy="225000"/>
          </a:xfrm>
          <a:prstGeom prst="ellipse">
            <a:avLst/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FB10EB2D-8035-4B0F-86E8-C3154E671660}"/>
              </a:ext>
            </a:extLst>
          </p:cNvPr>
          <p:cNvSpPr/>
          <p:nvPr/>
        </p:nvSpPr>
        <p:spPr>
          <a:xfrm>
            <a:off x="3728525" y="1392612"/>
            <a:ext cx="225000" cy="225000"/>
          </a:xfrm>
          <a:prstGeom prst="ellipse">
            <a:avLst/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="" xmlns:a16="http://schemas.microsoft.com/office/drawing/2014/main" id="{97DAC20A-80E6-4B18-993D-F2A971A05355}"/>
              </a:ext>
            </a:extLst>
          </p:cNvPr>
          <p:cNvSpPr/>
          <p:nvPr/>
        </p:nvSpPr>
        <p:spPr>
          <a:xfrm>
            <a:off x="7895844" y="1383735"/>
            <a:ext cx="225000" cy="225000"/>
          </a:xfrm>
          <a:prstGeom prst="ellipse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57DB73BF-2765-45FA-85D9-8D91B9BFD943}"/>
              </a:ext>
            </a:extLst>
          </p:cNvPr>
          <p:cNvSpPr/>
          <p:nvPr/>
        </p:nvSpPr>
        <p:spPr>
          <a:xfrm>
            <a:off x="9889991" y="1359518"/>
            <a:ext cx="225000" cy="225000"/>
          </a:xfrm>
          <a:prstGeom prst="ellipse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B17C4881-8C2A-4F7D-85C2-60AD1C77463E}"/>
              </a:ext>
            </a:extLst>
          </p:cNvPr>
          <p:cNvSpPr/>
          <p:nvPr/>
        </p:nvSpPr>
        <p:spPr>
          <a:xfrm>
            <a:off x="1777235" y="2546831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634BF406-0490-4E60-9089-D40FE69E9238}"/>
              </a:ext>
            </a:extLst>
          </p:cNvPr>
          <p:cNvSpPr/>
          <p:nvPr/>
        </p:nvSpPr>
        <p:spPr>
          <a:xfrm>
            <a:off x="2198237" y="2543710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0FD26D22-C46B-4837-8709-3365D2127097}"/>
              </a:ext>
            </a:extLst>
          </p:cNvPr>
          <p:cNvSpPr/>
          <p:nvPr/>
        </p:nvSpPr>
        <p:spPr>
          <a:xfrm>
            <a:off x="2619927" y="2553073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EC64DD0B-47ED-4E1C-BE06-578451B6E4C4}"/>
              </a:ext>
            </a:extLst>
          </p:cNvPr>
          <p:cNvSpPr/>
          <p:nvPr/>
        </p:nvSpPr>
        <p:spPr>
          <a:xfrm>
            <a:off x="3040929" y="2549952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9092BC4F-49AC-40CF-A3F7-901E7960A038}"/>
              </a:ext>
            </a:extLst>
          </p:cNvPr>
          <p:cNvSpPr/>
          <p:nvPr/>
        </p:nvSpPr>
        <p:spPr>
          <a:xfrm>
            <a:off x="3461931" y="2559314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="" xmlns:a16="http://schemas.microsoft.com/office/drawing/2014/main" id="{E7582E81-B101-4AB0-8699-308B809CD475}"/>
              </a:ext>
            </a:extLst>
          </p:cNvPr>
          <p:cNvSpPr/>
          <p:nvPr/>
        </p:nvSpPr>
        <p:spPr>
          <a:xfrm>
            <a:off x="3819613" y="2556194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58219A4B-7F60-4510-BDF3-863FD5D61E8B}"/>
              </a:ext>
            </a:extLst>
          </p:cNvPr>
          <p:cNvSpPr/>
          <p:nvPr/>
        </p:nvSpPr>
        <p:spPr>
          <a:xfrm>
            <a:off x="4903722" y="2550556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="" xmlns:a16="http://schemas.microsoft.com/office/drawing/2014/main" id="{27D74F65-4449-4997-A1B0-CB82CD03631E}"/>
              </a:ext>
            </a:extLst>
          </p:cNvPr>
          <p:cNvSpPr/>
          <p:nvPr/>
        </p:nvSpPr>
        <p:spPr>
          <a:xfrm>
            <a:off x="5324724" y="2547435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75DF57DF-0157-45A4-A1AD-50A7EC7D4244}"/>
              </a:ext>
            </a:extLst>
          </p:cNvPr>
          <p:cNvSpPr/>
          <p:nvPr/>
        </p:nvSpPr>
        <p:spPr>
          <a:xfrm>
            <a:off x="5746414" y="2556798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="" xmlns:a16="http://schemas.microsoft.com/office/drawing/2014/main" id="{E451A24A-64E0-4703-8918-67507DFE29A1}"/>
              </a:ext>
            </a:extLst>
          </p:cNvPr>
          <p:cNvSpPr/>
          <p:nvPr/>
        </p:nvSpPr>
        <p:spPr>
          <a:xfrm>
            <a:off x="6167416" y="2553677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6FC060D2-0D0C-48E1-B27A-5920730B24CF}"/>
              </a:ext>
            </a:extLst>
          </p:cNvPr>
          <p:cNvSpPr/>
          <p:nvPr/>
        </p:nvSpPr>
        <p:spPr>
          <a:xfrm>
            <a:off x="6588418" y="2563039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="" xmlns:a16="http://schemas.microsoft.com/office/drawing/2014/main" id="{ABA24936-DB33-4A87-AC35-C47E59A6F9DB}"/>
              </a:ext>
            </a:extLst>
          </p:cNvPr>
          <p:cNvSpPr/>
          <p:nvPr/>
        </p:nvSpPr>
        <p:spPr>
          <a:xfrm>
            <a:off x="6946100" y="2559919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7D43D37D-6A20-4326-8F13-A9D491541185}"/>
              </a:ext>
            </a:extLst>
          </p:cNvPr>
          <p:cNvSpPr/>
          <p:nvPr/>
        </p:nvSpPr>
        <p:spPr>
          <a:xfrm>
            <a:off x="7939624" y="2548411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0C8348B9-9140-4BB6-8296-5A1466D5B06E}"/>
              </a:ext>
            </a:extLst>
          </p:cNvPr>
          <p:cNvSpPr/>
          <p:nvPr/>
        </p:nvSpPr>
        <p:spPr>
          <a:xfrm>
            <a:off x="8360626" y="2545290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33F34814-9A4A-44E5-BAE1-824672DF88BE}"/>
              </a:ext>
            </a:extLst>
          </p:cNvPr>
          <p:cNvSpPr/>
          <p:nvPr/>
        </p:nvSpPr>
        <p:spPr>
          <a:xfrm>
            <a:off x="8782316" y="2554653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="" xmlns:a16="http://schemas.microsoft.com/office/drawing/2014/main" id="{D8CF1D4F-FC42-4A75-8672-6A64ED448AC6}"/>
              </a:ext>
            </a:extLst>
          </p:cNvPr>
          <p:cNvSpPr/>
          <p:nvPr/>
        </p:nvSpPr>
        <p:spPr>
          <a:xfrm>
            <a:off x="9203318" y="2551532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887EBB17-058A-4916-B5F0-081E714B2E6A}"/>
              </a:ext>
            </a:extLst>
          </p:cNvPr>
          <p:cNvSpPr/>
          <p:nvPr/>
        </p:nvSpPr>
        <p:spPr>
          <a:xfrm>
            <a:off x="9624320" y="2560894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2325A3B5-7822-4B9D-97BA-02B14A235311}"/>
              </a:ext>
            </a:extLst>
          </p:cNvPr>
          <p:cNvSpPr/>
          <p:nvPr/>
        </p:nvSpPr>
        <p:spPr>
          <a:xfrm>
            <a:off x="9982002" y="2557774"/>
            <a:ext cx="118998" cy="118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4637445" y="1317878"/>
            <a:ext cx="3147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cpmpk34.com.ru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203267" y="3769594"/>
            <a:ext cx="17973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ОВЗ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693671" y="3451478"/>
            <a:ext cx="17973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Ребёнок –инвалид/ инвалид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225503" y="3728621"/>
            <a:ext cx="2028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Обучающийся на дому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" name="Picture 2" descr="G:\Картинки\log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57389" y="951390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47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bject 2"/>
          <p:cNvSpPr>
            <a:spLocks noGrp="1"/>
          </p:cNvSpPr>
          <p:nvPr>
            <p:ph type="title" idx="4294967295"/>
          </p:nvPr>
        </p:nvSpPr>
        <p:spPr>
          <a:xfrm>
            <a:off x="1774825" y="346075"/>
            <a:ext cx="10896600" cy="684213"/>
          </a:xfrm>
        </p:spPr>
        <p:txBody>
          <a:bodyPr lIns="0" tIns="83820" rIns="0" bIns="0" rtlCol="0">
            <a:spAutoFit/>
          </a:bodyPr>
          <a:lstStyle/>
          <a:p>
            <a:pPr marL="12700" eaLnBrk="1" fontAlgn="auto" hangingPunct="1">
              <a:lnSpc>
                <a:spcPts val="2300"/>
              </a:lnSpc>
              <a:spcBef>
                <a:spcPts val="663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при сдаче ГИА, которые могут быть обеспечены  </a:t>
            </a:r>
            <a:b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ребенку-инвалиду, инвалиду и обучающемуся с ОВЗ</a:t>
            </a:r>
          </a:p>
        </p:txBody>
      </p:sp>
      <p:sp>
        <p:nvSpPr>
          <p:cNvPr id="27651" name="object 3"/>
          <p:cNvSpPr>
            <a:spLocks noChangeArrowheads="1"/>
          </p:cNvSpPr>
          <p:nvPr/>
        </p:nvSpPr>
        <p:spPr bwMode="auto">
          <a:xfrm>
            <a:off x="1781175" y="1049338"/>
            <a:ext cx="600075" cy="2825750"/>
          </a:xfrm>
          <a:custGeom>
            <a:avLst/>
            <a:gdLst>
              <a:gd name="T0" fmla="*/ 80325 w 600710"/>
              <a:gd name="T1" fmla="*/ 70654 h 2824479"/>
              <a:gd name="T2" fmla="*/ 171003 w 600710"/>
              <a:gd name="T3" fmla="*/ 181047 h 2824479"/>
              <a:gd name="T4" fmla="*/ 252763 w 600710"/>
              <a:gd name="T5" fmla="*/ 296322 h 2824479"/>
              <a:gd name="T6" fmla="*/ 325608 w 600710"/>
              <a:gd name="T7" fmla="*/ 415962 h 2824479"/>
              <a:gd name="T8" fmla="*/ 389535 w 600710"/>
              <a:gd name="T9" fmla="*/ 539464 h 2824479"/>
              <a:gd name="T10" fmla="*/ 444550 w 600710"/>
              <a:gd name="T11" fmla="*/ 666325 h 2824479"/>
              <a:gd name="T12" fmla="*/ 490643 w 600710"/>
              <a:gd name="T13" fmla="*/ 796042 h 2824479"/>
              <a:gd name="T14" fmla="*/ 527823 w 600710"/>
              <a:gd name="T15" fmla="*/ 928111 h 2824479"/>
              <a:gd name="T16" fmla="*/ 556086 w 600710"/>
              <a:gd name="T17" fmla="*/ 1062031 h 2824479"/>
              <a:gd name="T18" fmla="*/ 575431 w 600710"/>
              <a:gd name="T19" fmla="*/ 1197291 h 2824479"/>
              <a:gd name="T20" fmla="*/ 585856 w 600710"/>
              <a:gd name="T21" fmla="*/ 1333395 h 2824479"/>
              <a:gd name="T22" fmla="*/ 587369 w 600710"/>
              <a:gd name="T23" fmla="*/ 1469839 h 2824479"/>
              <a:gd name="T24" fmla="*/ 579961 w 600710"/>
              <a:gd name="T25" fmla="*/ 1606116 h 2824479"/>
              <a:gd name="T26" fmla="*/ 563639 w 600710"/>
              <a:gd name="T27" fmla="*/ 1741726 h 2824479"/>
              <a:gd name="T28" fmla="*/ 538397 w 600710"/>
              <a:gd name="T29" fmla="*/ 1876158 h 2824479"/>
              <a:gd name="T30" fmla="*/ 504237 w 600710"/>
              <a:gd name="T31" fmla="*/ 2008916 h 2824479"/>
              <a:gd name="T32" fmla="*/ 461160 w 600710"/>
              <a:gd name="T33" fmla="*/ 2139495 h 2824479"/>
              <a:gd name="T34" fmla="*/ 409167 w 600710"/>
              <a:gd name="T35" fmla="*/ 2267389 h 2824479"/>
              <a:gd name="T36" fmla="*/ 348253 w 600710"/>
              <a:gd name="T37" fmla="*/ 2392097 h 2824479"/>
              <a:gd name="T38" fmla="*/ 278421 w 600710"/>
              <a:gd name="T39" fmla="*/ 2513111 h 2824479"/>
              <a:gd name="T40" fmla="*/ 199672 w 600710"/>
              <a:gd name="T41" fmla="*/ 2629938 h 2824479"/>
              <a:gd name="T42" fmla="*/ 112003 w 600710"/>
              <a:gd name="T43" fmla="*/ 2742066 h 2824479"/>
              <a:gd name="T44" fmla="*/ 15419 w 600710"/>
              <a:gd name="T45" fmla="*/ 2848990 h 2824479"/>
              <a:gd name="T46" fmla="*/ 0 w 600710"/>
              <a:gd name="T47" fmla="*/ 2834122 h 2824479"/>
              <a:gd name="T48" fmla="*/ 95583 w 600710"/>
              <a:gd name="T49" fmla="*/ 2728398 h 2824479"/>
              <a:gd name="T50" fmla="*/ 182345 w 600710"/>
              <a:gd name="T51" fmla="*/ 2617520 h 2824479"/>
              <a:gd name="T52" fmla="*/ 260288 w 600710"/>
              <a:gd name="T53" fmla="*/ 2501992 h 2824479"/>
              <a:gd name="T54" fmla="*/ 329408 w 600710"/>
              <a:gd name="T55" fmla="*/ 2382311 h 2824479"/>
              <a:gd name="T56" fmla="*/ 389711 w 600710"/>
              <a:gd name="T57" fmla="*/ 2258975 h 2824479"/>
              <a:gd name="T58" fmla="*/ 441194 w 600710"/>
              <a:gd name="T59" fmla="*/ 2132484 h 2824479"/>
              <a:gd name="T60" fmla="*/ 483852 w 600710"/>
              <a:gd name="T61" fmla="*/ 2003334 h 2824479"/>
              <a:gd name="T62" fmla="*/ 517691 w 600710"/>
              <a:gd name="T63" fmla="*/ 1872023 h 2824479"/>
              <a:gd name="T64" fmla="*/ 542709 w 600710"/>
              <a:gd name="T65" fmla="*/ 1739051 h 2824479"/>
              <a:gd name="T66" fmla="*/ 558907 w 600710"/>
              <a:gd name="T67" fmla="*/ 1604916 h 2824479"/>
              <a:gd name="T68" fmla="*/ 566282 w 600710"/>
              <a:gd name="T69" fmla="*/ 1470116 h 2824479"/>
              <a:gd name="T70" fmla="*/ 564836 w 600710"/>
              <a:gd name="T71" fmla="*/ 1335149 h 2824479"/>
              <a:gd name="T72" fmla="*/ 554570 w 600710"/>
              <a:gd name="T73" fmla="*/ 1200515 h 2824479"/>
              <a:gd name="T74" fmla="*/ 535481 w 600710"/>
              <a:gd name="T75" fmla="*/ 1066707 h 2824479"/>
              <a:gd name="T76" fmla="*/ 507569 w 600710"/>
              <a:gd name="T77" fmla="*/ 934227 h 2824479"/>
              <a:gd name="T78" fmla="*/ 470839 w 600710"/>
              <a:gd name="T79" fmla="*/ 803575 h 2824479"/>
              <a:gd name="T80" fmla="*/ 425283 w 600710"/>
              <a:gd name="T81" fmla="*/ 675247 h 2824479"/>
              <a:gd name="T82" fmla="*/ 370906 w 600710"/>
              <a:gd name="T83" fmla="*/ 549743 h 2824479"/>
              <a:gd name="T84" fmla="*/ 307708 w 600710"/>
              <a:gd name="T85" fmla="*/ 427557 h 2824479"/>
              <a:gd name="T86" fmla="*/ 235686 w 600710"/>
              <a:gd name="T87" fmla="*/ 309193 h 2824479"/>
              <a:gd name="T88" fmla="*/ 154843 w 600710"/>
              <a:gd name="T89" fmla="*/ 195146 h 2824479"/>
              <a:gd name="T90" fmla="*/ 65177 w 600710"/>
              <a:gd name="T91" fmla="*/ 85916 h 2824479"/>
              <a:gd name="T92" fmla="*/ 254 w 600710"/>
              <a:gd name="T93" fmla="*/ 15761 h 2824479"/>
              <a:gd name="T94" fmla="*/ 14919 w 600710"/>
              <a:gd name="T95" fmla="*/ 0 h 282447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00710"/>
              <a:gd name="T145" fmla="*/ 0 h 2824479"/>
              <a:gd name="T146" fmla="*/ 600710 w 600710"/>
              <a:gd name="T147" fmla="*/ 2824479 h 282447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00710" h="2824479">
                <a:moveTo>
                  <a:pt x="15239" y="0"/>
                </a:moveTo>
                <a:lnTo>
                  <a:pt x="49147" y="34702"/>
                </a:lnTo>
                <a:lnTo>
                  <a:pt x="82042" y="70014"/>
                </a:lnTo>
                <a:lnTo>
                  <a:pt x="113926" y="105918"/>
                </a:lnTo>
                <a:lnTo>
                  <a:pt x="144798" y="142395"/>
                </a:lnTo>
                <a:lnTo>
                  <a:pt x="174658" y="179427"/>
                </a:lnTo>
                <a:lnTo>
                  <a:pt x="203506" y="216996"/>
                </a:lnTo>
                <a:lnTo>
                  <a:pt x="231342" y="255082"/>
                </a:lnTo>
                <a:lnTo>
                  <a:pt x="258167" y="293667"/>
                </a:lnTo>
                <a:lnTo>
                  <a:pt x="283979" y="332733"/>
                </a:lnTo>
                <a:lnTo>
                  <a:pt x="308780" y="372262"/>
                </a:lnTo>
                <a:lnTo>
                  <a:pt x="332569" y="412234"/>
                </a:lnTo>
                <a:lnTo>
                  <a:pt x="355346" y="452632"/>
                </a:lnTo>
                <a:lnTo>
                  <a:pt x="377111" y="493436"/>
                </a:lnTo>
                <a:lnTo>
                  <a:pt x="397864" y="534629"/>
                </a:lnTo>
                <a:lnTo>
                  <a:pt x="417605" y="576192"/>
                </a:lnTo>
                <a:lnTo>
                  <a:pt x="436335" y="618107"/>
                </a:lnTo>
                <a:lnTo>
                  <a:pt x="454052" y="660354"/>
                </a:lnTo>
                <a:lnTo>
                  <a:pt x="470758" y="702916"/>
                </a:lnTo>
                <a:lnTo>
                  <a:pt x="486452" y="745773"/>
                </a:lnTo>
                <a:lnTo>
                  <a:pt x="501133" y="788909"/>
                </a:lnTo>
                <a:lnTo>
                  <a:pt x="514803" y="832303"/>
                </a:lnTo>
                <a:lnTo>
                  <a:pt x="527461" y="875938"/>
                </a:lnTo>
                <a:lnTo>
                  <a:pt x="539107" y="919794"/>
                </a:lnTo>
                <a:lnTo>
                  <a:pt x="549741" y="963855"/>
                </a:lnTo>
                <a:lnTo>
                  <a:pt x="559363" y="1008100"/>
                </a:lnTo>
                <a:lnTo>
                  <a:pt x="567973" y="1052512"/>
                </a:lnTo>
                <a:lnTo>
                  <a:pt x="575571" y="1097073"/>
                </a:lnTo>
                <a:lnTo>
                  <a:pt x="582158" y="1141762"/>
                </a:lnTo>
                <a:lnTo>
                  <a:pt x="587732" y="1186563"/>
                </a:lnTo>
                <a:lnTo>
                  <a:pt x="592294" y="1231457"/>
                </a:lnTo>
                <a:lnTo>
                  <a:pt x="595845" y="1276425"/>
                </a:lnTo>
                <a:lnTo>
                  <a:pt x="598383" y="1321448"/>
                </a:lnTo>
                <a:lnTo>
                  <a:pt x="599909" y="1366509"/>
                </a:lnTo>
                <a:lnTo>
                  <a:pt x="600424" y="1411589"/>
                </a:lnTo>
                <a:lnTo>
                  <a:pt x="599926" y="1456668"/>
                </a:lnTo>
                <a:lnTo>
                  <a:pt x="598417" y="1501730"/>
                </a:lnTo>
                <a:lnTo>
                  <a:pt x="595895" y="1546755"/>
                </a:lnTo>
                <a:lnTo>
                  <a:pt x="592361" y="1591724"/>
                </a:lnTo>
                <a:lnTo>
                  <a:pt x="587816" y="1636620"/>
                </a:lnTo>
                <a:lnTo>
                  <a:pt x="582258" y="1681424"/>
                </a:lnTo>
                <a:lnTo>
                  <a:pt x="575689" y="1726117"/>
                </a:lnTo>
                <a:lnTo>
                  <a:pt x="568107" y="1770681"/>
                </a:lnTo>
                <a:lnTo>
                  <a:pt x="559513" y="1815097"/>
                </a:lnTo>
                <a:lnTo>
                  <a:pt x="549907" y="1859347"/>
                </a:lnTo>
                <a:lnTo>
                  <a:pt x="539290" y="1903413"/>
                </a:lnTo>
                <a:lnTo>
                  <a:pt x="527660" y="1947275"/>
                </a:lnTo>
                <a:lnTo>
                  <a:pt x="515018" y="1990916"/>
                </a:lnTo>
                <a:lnTo>
                  <a:pt x="501364" y="2034317"/>
                </a:lnTo>
                <a:lnTo>
                  <a:pt x="486698" y="2077460"/>
                </a:lnTo>
                <a:lnTo>
                  <a:pt x="471020" y="2120325"/>
                </a:lnTo>
                <a:lnTo>
                  <a:pt x="454330" y="2162895"/>
                </a:lnTo>
                <a:lnTo>
                  <a:pt x="436628" y="2205151"/>
                </a:lnTo>
                <a:lnTo>
                  <a:pt x="417914" y="2247074"/>
                </a:lnTo>
                <a:lnTo>
                  <a:pt x="398187" y="2288647"/>
                </a:lnTo>
                <a:lnTo>
                  <a:pt x="377449" y="2329850"/>
                </a:lnTo>
                <a:lnTo>
                  <a:pt x="355698" y="2370665"/>
                </a:lnTo>
                <a:lnTo>
                  <a:pt x="332936" y="2411074"/>
                </a:lnTo>
                <a:lnTo>
                  <a:pt x="309161" y="2451058"/>
                </a:lnTo>
                <a:lnTo>
                  <a:pt x="284374" y="2490599"/>
                </a:lnTo>
                <a:lnTo>
                  <a:pt x="258575" y="2529677"/>
                </a:lnTo>
                <a:lnTo>
                  <a:pt x="231764" y="2568276"/>
                </a:lnTo>
                <a:lnTo>
                  <a:pt x="203941" y="2606376"/>
                </a:lnTo>
                <a:lnTo>
                  <a:pt x="175106" y="2643958"/>
                </a:lnTo>
                <a:lnTo>
                  <a:pt x="145259" y="2681005"/>
                </a:lnTo>
                <a:lnTo>
                  <a:pt x="114399" y="2717497"/>
                </a:lnTo>
                <a:lnTo>
                  <a:pt x="82527" y="2753416"/>
                </a:lnTo>
                <a:lnTo>
                  <a:pt x="49643" y="2788745"/>
                </a:lnTo>
                <a:lnTo>
                  <a:pt x="15748" y="2823464"/>
                </a:lnTo>
                <a:lnTo>
                  <a:pt x="15367" y="2823718"/>
                </a:lnTo>
                <a:lnTo>
                  <a:pt x="15239" y="2823972"/>
                </a:lnTo>
                <a:lnTo>
                  <a:pt x="0" y="2808732"/>
                </a:lnTo>
                <a:lnTo>
                  <a:pt x="33542" y="2774403"/>
                </a:lnTo>
                <a:lnTo>
                  <a:pt x="66085" y="2739470"/>
                </a:lnTo>
                <a:lnTo>
                  <a:pt x="97626" y="2703952"/>
                </a:lnTo>
                <a:lnTo>
                  <a:pt x="128166" y="2667867"/>
                </a:lnTo>
                <a:lnTo>
                  <a:pt x="157705" y="2631233"/>
                </a:lnTo>
                <a:lnTo>
                  <a:pt x="186243" y="2594069"/>
                </a:lnTo>
                <a:lnTo>
                  <a:pt x="213780" y="2556392"/>
                </a:lnTo>
                <a:lnTo>
                  <a:pt x="240316" y="2518222"/>
                </a:lnTo>
                <a:lnTo>
                  <a:pt x="265852" y="2479576"/>
                </a:lnTo>
                <a:lnTo>
                  <a:pt x="290386" y="2440473"/>
                </a:lnTo>
                <a:lnTo>
                  <a:pt x="313919" y="2400931"/>
                </a:lnTo>
                <a:lnTo>
                  <a:pt x="336451" y="2360967"/>
                </a:lnTo>
                <a:lnTo>
                  <a:pt x="357983" y="2320602"/>
                </a:lnTo>
                <a:lnTo>
                  <a:pt x="378513" y="2279852"/>
                </a:lnTo>
                <a:lnTo>
                  <a:pt x="398042" y="2238737"/>
                </a:lnTo>
                <a:lnTo>
                  <a:pt x="416570" y="2197274"/>
                </a:lnTo>
                <a:lnTo>
                  <a:pt x="434097" y="2155481"/>
                </a:lnTo>
                <a:lnTo>
                  <a:pt x="450624" y="2113378"/>
                </a:lnTo>
                <a:lnTo>
                  <a:pt x="466149" y="2070982"/>
                </a:lnTo>
                <a:lnTo>
                  <a:pt x="480673" y="2028311"/>
                </a:lnTo>
                <a:lnTo>
                  <a:pt x="494196" y="1985384"/>
                </a:lnTo>
                <a:lnTo>
                  <a:pt x="506718" y="1942220"/>
                </a:lnTo>
                <a:lnTo>
                  <a:pt x="518238" y="1898836"/>
                </a:lnTo>
                <a:lnTo>
                  <a:pt x="528758" y="1855250"/>
                </a:lnTo>
                <a:lnTo>
                  <a:pt x="538277" y="1811482"/>
                </a:lnTo>
                <a:lnTo>
                  <a:pt x="546795" y="1767549"/>
                </a:lnTo>
                <a:lnTo>
                  <a:pt x="554311" y="1723470"/>
                </a:lnTo>
                <a:lnTo>
                  <a:pt x="560827" y="1679262"/>
                </a:lnTo>
                <a:lnTo>
                  <a:pt x="566341" y="1634945"/>
                </a:lnTo>
                <a:lnTo>
                  <a:pt x="570855" y="1590536"/>
                </a:lnTo>
                <a:lnTo>
                  <a:pt x="574367" y="1546054"/>
                </a:lnTo>
                <a:lnTo>
                  <a:pt x="576878" y="1501516"/>
                </a:lnTo>
                <a:lnTo>
                  <a:pt x="578388" y="1456943"/>
                </a:lnTo>
                <a:lnTo>
                  <a:pt x="578897" y="1412351"/>
                </a:lnTo>
                <a:lnTo>
                  <a:pt x="578405" y="1367758"/>
                </a:lnTo>
                <a:lnTo>
                  <a:pt x="576912" y="1323184"/>
                </a:lnTo>
                <a:lnTo>
                  <a:pt x="574417" y="1278647"/>
                </a:lnTo>
                <a:lnTo>
                  <a:pt x="570922" y="1234164"/>
                </a:lnTo>
                <a:lnTo>
                  <a:pt x="566425" y="1189755"/>
                </a:lnTo>
                <a:lnTo>
                  <a:pt x="560927" y="1145436"/>
                </a:lnTo>
                <a:lnTo>
                  <a:pt x="554429" y="1101228"/>
                </a:lnTo>
                <a:lnTo>
                  <a:pt x="546928" y="1057147"/>
                </a:lnTo>
                <a:lnTo>
                  <a:pt x="538427" y="1013213"/>
                </a:lnTo>
                <a:lnTo>
                  <a:pt x="528925" y="969443"/>
                </a:lnTo>
                <a:lnTo>
                  <a:pt x="518421" y="925856"/>
                </a:lnTo>
                <a:lnTo>
                  <a:pt x="506917" y="882470"/>
                </a:lnTo>
                <a:lnTo>
                  <a:pt x="494411" y="839303"/>
                </a:lnTo>
                <a:lnTo>
                  <a:pt x="480904" y="796374"/>
                </a:lnTo>
                <a:lnTo>
                  <a:pt x="466395" y="753701"/>
                </a:lnTo>
                <a:lnTo>
                  <a:pt x="450886" y="711302"/>
                </a:lnTo>
                <a:lnTo>
                  <a:pt x="434375" y="669196"/>
                </a:lnTo>
                <a:lnTo>
                  <a:pt x="416863" y="627401"/>
                </a:lnTo>
                <a:lnTo>
                  <a:pt x="398350" y="585935"/>
                </a:lnTo>
                <a:lnTo>
                  <a:pt x="378836" y="544816"/>
                </a:lnTo>
                <a:lnTo>
                  <a:pt x="358321" y="504063"/>
                </a:lnTo>
                <a:lnTo>
                  <a:pt x="336804" y="463694"/>
                </a:lnTo>
                <a:lnTo>
                  <a:pt x="314286" y="423727"/>
                </a:lnTo>
                <a:lnTo>
                  <a:pt x="290767" y="384181"/>
                </a:lnTo>
                <a:lnTo>
                  <a:pt x="266247" y="345074"/>
                </a:lnTo>
                <a:lnTo>
                  <a:pt x="240725" y="306423"/>
                </a:lnTo>
                <a:lnTo>
                  <a:pt x="214202" y="268249"/>
                </a:lnTo>
                <a:lnTo>
                  <a:pt x="186678" y="230568"/>
                </a:lnTo>
                <a:lnTo>
                  <a:pt x="158153" y="193399"/>
                </a:lnTo>
                <a:lnTo>
                  <a:pt x="128626" y="156760"/>
                </a:lnTo>
                <a:lnTo>
                  <a:pt x="98099" y="120670"/>
                </a:lnTo>
                <a:lnTo>
                  <a:pt x="66569" y="85147"/>
                </a:lnTo>
                <a:lnTo>
                  <a:pt x="34039" y="50209"/>
                </a:lnTo>
                <a:lnTo>
                  <a:pt x="507" y="15875"/>
                </a:lnTo>
                <a:lnTo>
                  <a:pt x="254" y="15621"/>
                </a:lnTo>
                <a:lnTo>
                  <a:pt x="126" y="15493"/>
                </a:lnTo>
                <a:lnTo>
                  <a:pt x="0" y="15239"/>
                </a:lnTo>
                <a:lnTo>
                  <a:pt x="15239" y="0"/>
                </a:lnTo>
                <a:close/>
              </a:path>
            </a:pathLst>
          </a:custGeom>
          <a:noFill/>
          <a:ln w="25908">
            <a:solidFill>
              <a:srgbClr val="20617D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2" name="object 4"/>
          <p:cNvSpPr>
            <a:spLocks noChangeArrowheads="1"/>
          </p:cNvSpPr>
          <p:nvPr/>
        </p:nvSpPr>
        <p:spPr bwMode="auto">
          <a:xfrm>
            <a:off x="2214563" y="1379538"/>
            <a:ext cx="8778875" cy="9334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53" name="object 5"/>
          <p:cNvSpPr>
            <a:spLocks noChangeArrowheads="1"/>
          </p:cNvSpPr>
          <p:nvPr/>
        </p:nvSpPr>
        <p:spPr bwMode="auto">
          <a:xfrm>
            <a:off x="1730375" y="1298575"/>
            <a:ext cx="1057275" cy="10572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54" name="object 6"/>
          <p:cNvSpPr>
            <a:spLocks noChangeArrowheads="1"/>
          </p:cNvSpPr>
          <p:nvPr/>
        </p:nvSpPr>
        <p:spPr bwMode="auto">
          <a:xfrm>
            <a:off x="1730375" y="1298575"/>
            <a:ext cx="1057275" cy="1057275"/>
          </a:xfrm>
          <a:custGeom>
            <a:avLst/>
            <a:gdLst>
              <a:gd name="T0" fmla="*/ 2140 w 1057910"/>
              <a:gd name="T1" fmla="*/ 474950 h 1057910"/>
              <a:gd name="T2" fmla="*/ 18667 w 1057910"/>
              <a:gd name="T3" fmla="*/ 383596 h 1057910"/>
              <a:gd name="T4" fmla="*/ 50307 w 1057910"/>
              <a:gd name="T5" fmla="*/ 298510 h 1057910"/>
              <a:gd name="T6" fmla="*/ 95581 w 1057910"/>
              <a:gd name="T7" fmla="*/ 221162 h 1057910"/>
              <a:gd name="T8" fmla="*/ 153027 w 1057910"/>
              <a:gd name="T9" fmla="*/ 153027 h 1057910"/>
              <a:gd name="T10" fmla="*/ 221162 w 1057910"/>
              <a:gd name="T11" fmla="*/ 95581 h 1057910"/>
              <a:gd name="T12" fmla="*/ 298510 w 1057910"/>
              <a:gd name="T13" fmla="*/ 50307 h 1057910"/>
              <a:gd name="T14" fmla="*/ 383596 w 1057910"/>
              <a:gd name="T15" fmla="*/ 18667 h 1057910"/>
              <a:gd name="T16" fmla="*/ 474950 w 1057910"/>
              <a:gd name="T17" fmla="*/ 2140 h 1057910"/>
              <a:gd name="T18" fmla="*/ 570080 w 1057910"/>
              <a:gd name="T19" fmla="*/ 2140 h 1057910"/>
              <a:gd name="T20" fmla="*/ 661433 w 1057910"/>
              <a:gd name="T21" fmla="*/ 18667 h 1057910"/>
              <a:gd name="T22" fmla="*/ 746518 w 1057910"/>
              <a:gd name="T23" fmla="*/ 50307 h 1057910"/>
              <a:gd name="T24" fmla="*/ 823868 w 1057910"/>
              <a:gd name="T25" fmla="*/ 95581 h 1057910"/>
              <a:gd name="T26" fmla="*/ 892002 w 1057910"/>
              <a:gd name="T27" fmla="*/ 153027 h 1057910"/>
              <a:gd name="T28" fmla="*/ 949444 w 1057910"/>
              <a:gd name="T29" fmla="*/ 221162 h 1057910"/>
              <a:gd name="T30" fmla="*/ 994725 w 1057910"/>
              <a:gd name="T31" fmla="*/ 298510 h 1057910"/>
              <a:gd name="T32" fmla="*/ 1026366 w 1057910"/>
              <a:gd name="T33" fmla="*/ 383596 h 1057910"/>
              <a:gd name="T34" fmla="*/ 1042894 w 1057910"/>
              <a:gd name="T35" fmla="*/ 474950 h 1057910"/>
              <a:gd name="T36" fmla="*/ 1042894 w 1057910"/>
              <a:gd name="T37" fmla="*/ 570080 h 1057910"/>
              <a:gd name="T38" fmla="*/ 1026366 w 1057910"/>
              <a:gd name="T39" fmla="*/ 661433 h 1057910"/>
              <a:gd name="T40" fmla="*/ 994725 w 1057910"/>
              <a:gd name="T41" fmla="*/ 746518 h 1057910"/>
              <a:gd name="T42" fmla="*/ 949444 w 1057910"/>
              <a:gd name="T43" fmla="*/ 823868 h 1057910"/>
              <a:gd name="T44" fmla="*/ 892002 w 1057910"/>
              <a:gd name="T45" fmla="*/ 892002 h 1057910"/>
              <a:gd name="T46" fmla="*/ 823868 w 1057910"/>
              <a:gd name="T47" fmla="*/ 949444 h 1057910"/>
              <a:gd name="T48" fmla="*/ 746518 w 1057910"/>
              <a:gd name="T49" fmla="*/ 994725 h 1057910"/>
              <a:gd name="T50" fmla="*/ 661433 w 1057910"/>
              <a:gd name="T51" fmla="*/ 1026366 h 1057910"/>
              <a:gd name="T52" fmla="*/ 570080 w 1057910"/>
              <a:gd name="T53" fmla="*/ 1042894 h 1057910"/>
              <a:gd name="T54" fmla="*/ 474950 w 1057910"/>
              <a:gd name="T55" fmla="*/ 1042894 h 1057910"/>
              <a:gd name="T56" fmla="*/ 383596 w 1057910"/>
              <a:gd name="T57" fmla="*/ 1026366 h 1057910"/>
              <a:gd name="T58" fmla="*/ 298510 w 1057910"/>
              <a:gd name="T59" fmla="*/ 994725 h 1057910"/>
              <a:gd name="T60" fmla="*/ 221162 w 1057910"/>
              <a:gd name="T61" fmla="*/ 949444 h 1057910"/>
              <a:gd name="T62" fmla="*/ 153027 w 1057910"/>
              <a:gd name="T63" fmla="*/ 892002 h 1057910"/>
              <a:gd name="T64" fmla="*/ 95581 w 1057910"/>
              <a:gd name="T65" fmla="*/ 823868 h 1057910"/>
              <a:gd name="T66" fmla="*/ 50307 w 1057910"/>
              <a:gd name="T67" fmla="*/ 746518 h 1057910"/>
              <a:gd name="T68" fmla="*/ 18667 w 1057910"/>
              <a:gd name="T69" fmla="*/ 661433 h 1057910"/>
              <a:gd name="T70" fmla="*/ 2140 w 1057910"/>
              <a:gd name="T71" fmla="*/ 570080 h 105791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057910"/>
              <a:gd name="T109" fmla="*/ 0 h 1057910"/>
              <a:gd name="T110" fmla="*/ 1057910 w 1057910"/>
              <a:gd name="T111" fmla="*/ 1057910 h 105791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057910" h="1057910">
                <a:moveTo>
                  <a:pt x="0" y="528827"/>
                </a:moveTo>
                <a:lnTo>
                  <a:pt x="2160" y="480688"/>
                </a:lnTo>
                <a:lnTo>
                  <a:pt x="8518" y="433760"/>
                </a:lnTo>
                <a:lnTo>
                  <a:pt x="18887" y="388231"/>
                </a:lnTo>
                <a:lnTo>
                  <a:pt x="33080" y="344288"/>
                </a:lnTo>
                <a:lnTo>
                  <a:pt x="50911" y="302116"/>
                </a:lnTo>
                <a:lnTo>
                  <a:pt x="72192" y="261902"/>
                </a:lnTo>
                <a:lnTo>
                  <a:pt x="96738" y="223833"/>
                </a:lnTo>
                <a:lnTo>
                  <a:pt x="124361" y="188095"/>
                </a:lnTo>
                <a:lnTo>
                  <a:pt x="154876" y="154876"/>
                </a:lnTo>
                <a:lnTo>
                  <a:pt x="188095" y="124361"/>
                </a:lnTo>
                <a:lnTo>
                  <a:pt x="223833" y="96738"/>
                </a:lnTo>
                <a:lnTo>
                  <a:pt x="261902" y="72192"/>
                </a:lnTo>
                <a:lnTo>
                  <a:pt x="302116" y="50911"/>
                </a:lnTo>
                <a:lnTo>
                  <a:pt x="344288" y="33080"/>
                </a:lnTo>
                <a:lnTo>
                  <a:pt x="388231" y="18887"/>
                </a:lnTo>
                <a:lnTo>
                  <a:pt x="433760" y="8518"/>
                </a:lnTo>
                <a:lnTo>
                  <a:pt x="480688" y="2160"/>
                </a:lnTo>
                <a:lnTo>
                  <a:pt x="528828" y="0"/>
                </a:lnTo>
                <a:lnTo>
                  <a:pt x="576967" y="2160"/>
                </a:lnTo>
                <a:lnTo>
                  <a:pt x="623895" y="8518"/>
                </a:lnTo>
                <a:lnTo>
                  <a:pt x="669424" y="18887"/>
                </a:lnTo>
                <a:lnTo>
                  <a:pt x="713367" y="33080"/>
                </a:lnTo>
                <a:lnTo>
                  <a:pt x="755539" y="50911"/>
                </a:lnTo>
                <a:lnTo>
                  <a:pt x="795753" y="72192"/>
                </a:lnTo>
                <a:lnTo>
                  <a:pt x="833822" y="96738"/>
                </a:lnTo>
                <a:lnTo>
                  <a:pt x="869560" y="124361"/>
                </a:lnTo>
                <a:lnTo>
                  <a:pt x="902779" y="154876"/>
                </a:lnTo>
                <a:lnTo>
                  <a:pt x="933294" y="188095"/>
                </a:lnTo>
                <a:lnTo>
                  <a:pt x="960917" y="223833"/>
                </a:lnTo>
                <a:lnTo>
                  <a:pt x="985463" y="261902"/>
                </a:lnTo>
                <a:lnTo>
                  <a:pt x="1006744" y="302116"/>
                </a:lnTo>
                <a:lnTo>
                  <a:pt x="1024575" y="344288"/>
                </a:lnTo>
                <a:lnTo>
                  <a:pt x="1038768" y="388231"/>
                </a:lnTo>
                <a:lnTo>
                  <a:pt x="1049137" y="433760"/>
                </a:lnTo>
                <a:lnTo>
                  <a:pt x="1055495" y="480688"/>
                </a:lnTo>
                <a:lnTo>
                  <a:pt x="1057656" y="528827"/>
                </a:lnTo>
                <a:lnTo>
                  <a:pt x="1055495" y="576967"/>
                </a:lnTo>
                <a:lnTo>
                  <a:pt x="1049137" y="623895"/>
                </a:lnTo>
                <a:lnTo>
                  <a:pt x="1038768" y="669424"/>
                </a:lnTo>
                <a:lnTo>
                  <a:pt x="1024575" y="713367"/>
                </a:lnTo>
                <a:lnTo>
                  <a:pt x="1006744" y="755539"/>
                </a:lnTo>
                <a:lnTo>
                  <a:pt x="985463" y="795753"/>
                </a:lnTo>
                <a:lnTo>
                  <a:pt x="960917" y="833822"/>
                </a:lnTo>
                <a:lnTo>
                  <a:pt x="933294" y="869560"/>
                </a:lnTo>
                <a:lnTo>
                  <a:pt x="902779" y="902779"/>
                </a:lnTo>
                <a:lnTo>
                  <a:pt x="869560" y="933294"/>
                </a:lnTo>
                <a:lnTo>
                  <a:pt x="833822" y="960917"/>
                </a:lnTo>
                <a:lnTo>
                  <a:pt x="795753" y="985463"/>
                </a:lnTo>
                <a:lnTo>
                  <a:pt x="755539" y="1006744"/>
                </a:lnTo>
                <a:lnTo>
                  <a:pt x="713367" y="1024575"/>
                </a:lnTo>
                <a:lnTo>
                  <a:pt x="669424" y="1038768"/>
                </a:lnTo>
                <a:lnTo>
                  <a:pt x="623895" y="1049137"/>
                </a:lnTo>
                <a:lnTo>
                  <a:pt x="576967" y="1055495"/>
                </a:lnTo>
                <a:lnTo>
                  <a:pt x="528828" y="1057655"/>
                </a:lnTo>
                <a:lnTo>
                  <a:pt x="480688" y="1055495"/>
                </a:lnTo>
                <a:lnTo>
                  <a:pt x="433760" y="1049137"/>
                </a:lnTo>
                <a:lnTo>
                  <a:pt x="388231" y="1038768"/>
                </a:lnTo>
                <a:lnTo>
                  <a:pt x="344288" y="1024575"/>
                </a:lnTo>
                <a:lnTo>
                  <a:pt x="302116" y="1006744"/>
                </a:lnTo>
                <a:lnTo>
                  <a:pt x="261902" y="985463"/>
                </a:lnTo>
                <a:lnTo>
                  <a:pt x="223833" y="960917"/>
                </a:lnTo>
                <a:lnTo>
                  <a:pt x="188095" y="933294"/>
                </a:lnTo>
                <a:lnTo>
                  <a:pt x="154876" y="902779"/>
                </a:lnTo>
                <a:lnTo>
                  <a:pt x="124361" y="869560"/>
                </a:lnTo>
                <a:lnTo>
                  <a:pt x="96738" y="833822"/>
                </a:lnTo>
                <a:lnTo>
                  <a:pt x="72192" y="795753"/>
                </a:lnTo>
                <a:lnTo>
                  <a:pt x="50911" y="755539"/>
                </a:lnTo>
                <a:lnTo>
                  <a:pt x="33080" y="713367"/>
                </a:lnTo>
                <a:lnTo>
                  <a:pt x="18887" y="669424"/>
                </a:lnTo>
                <a:lnTo>
                  <a:pt x="8518" y="623895"/>
                </a:lnTo>
                <a:lnTo>
                  <a:pt x="2160" y="576967"/>
                </a:lnTo>
                <a:lnTo>
                  <a:pt x="0" y="528827"/>
                </a:lnTo>
                <a:close/>
              </a:path>
            </a:pathLst>
          </a:custGeom>
          <a:noFill/>
          <a:ln w="9143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5" name="object 7"/>
          <p:cNvSpPr>
            <a:spLocks noChangeArrowheads="1"/>
          </p:cNvSpPr>
          <p:nvPr/>
        </p:nvSpPr>
        <p:spPr bwMode="auto">
          <a:xfrm>
            <a:off x="2228850" y="2489200"/>
            <a:ext cx="8780463" cy="103346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56" name="object 8"/>
          <p:cNvSpPr txBox="1">
            <a:spLocks noChangeArrowheads="1"/>
          </p:cNvSpPr>
          <p:nvPr/>
        </p:nvSpPr>
        <p:spPr bwMode="auto">
          <a:xfrm>
            <a:off x="2917825" y="1603375"/>
            <a:ext cx="678815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400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Дети-инвалиды, инвалиды</a:t>
            </a:r>
            <a:endParaRPr lang="ru-RU" altLang="ru-RU" sz="2400" dirty="0">
              <a:latin typeface="Cambria" pitchFamily="18" charset="0"/>
              <a:cs typeface="Arial" charset="0"/>
            </a:endParaRPr>
          </a:p>
          <a:p>
            <a:pPr marL="12700" eaLnBrk="1" hangingPunct="1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12700" eaLnBrk="1" hangingPunct="1">
              <a:lnSpc>
                <a:spcPts val="2525"/>
              </a:lnSpc>
              <a:spcBef>
                <a:spcPts val="1925"/>
              </a:spcBef>
            </a:pPr>
            <a:r>
              <a:rPr lang="ru-RU" altLang="ru-RU" sz="2400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Обучающиеся с ограниченными возможностями  здоровья</a:t>
            </a:r>
            <a:endParaRPr lang="ru-RU" altLang="ru-RU" sz="2400" dirty="0">
              <a:latin typeface="Cambria" pitchFamily="18" charset="0"/>
              <a:cs typeface="Arial" charset="0"/>
            </a:endParaRPr>
          </a:p>
        </p:txBody>
      </p:sp>
      <p:sp>
        <p:nvSpPr>
          <p:cNvPr id="27657" name="object 9"/>
          <p:cNvSpPr>
            <a:spLocks noChangeArrowheads="1"/>
          </p:cNvSpPr>
          <p:nvPr/>
        </p:nvSpPr>
        <p:spPr bwMode="auto">
          <a:xfrm>
            <a:off x="1712913" y="2359025"/>
            <a:ext cx="1058862" cy="10572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58" name="object 10"/>
          <p:cNvSpPr>
            <a:spLocks noChangeArrowheads="1"/>
          </p:cNvSpPr>
          <p:nvPr/>
        </p:nvSpPr>
        <p:spPr bwMode="auto">
          <a:xfrm>
            <a:off x="1712913" y="2359025"/>
            <a:ext cx="1058862" cy="1057275"/>
          </a:xfrm>
          <a:custGeom>
            <a:avLst/>
            <a:gdLst>
              <a:gd name="T0" fmla="*/ 2144 w 1059180"/>
              <a:gd name="T1" fmla="*/ 474950 h 1057910"/>
              <a:gd name="T2" fmla="*/ 18797 w 1059180"/>
              <a:gd name="T3" fmla="*/ 383596 h 1057910"/>
              <a:gd name="T4" fmla="*/ 50691 w 1059180"/>
              <a:gd name="T5" fmla="*/ 298510 h 1057910"/>
              <a:gd name="T6" fmla="*/ 96308 w 1059180"/>
              <a:gd name="T7" fmla="*/ 221162 h 1057910"/>
              <a:gd name="T8" fmla="*/ 154189 w 1059180"/>
              <a:gd name="T9" fmla="*/ 153027 h 1057910"/>
              <a:gd name="T10" fmla="*/ 222833 w 1059180"/>
              <a:gd name="T11" fmla="*/ 95581 h 1057910"/>
              <a:gd name="T12" fmla="*/ 300755 w 1059180"/>
              <a:gd name="T13" fmla="*/ 50307 h 1057910"/>
              <a:gd name="T14" fmla="*/ 386477 w 1059180"/>
              <a:gd name="T15" fmla="*/ 18667 h 1057910"/>
              <a:gd name="T16" fmla="*/ 478504 w 1059180"/>
              <a:gd name="T17" fmla="*/ 2140 h 1057910"/>
              <a:gd name="T18" fmla="*/ 574332 w 1059180"/>
              <a:gd name="T19" fmla="*/ 2140 h 1057910"/>
              <a:gd name="T20" fmla="*/ 666361 w 1059180"/>
              <a:gd name="T21" fmla="*/ 18667 h 1057910"/>
              <a:gd name="T22" fmla="*/ 752081 w 1059180"/>
              <a:gd name="T23" fmla="*/ 50307 h 1057910"/>
              <a:gd name="T24" fmla="*/ 830004 w 1059180"/>
              <a:gd name="T25" fmla="*/ 95581 h 1057910"/>
              <a:gd name="T26" fmla="*/ 898651 w 1059180"/>
              <a:gd name="T27" fmla="*/ 153027 h 1057910"/>
              <a:gd name="T28" fmla="*/ 956527 w 1059180"/>
              <a:gd name="T29" fmla="*/ 221162 h 1057910"/>
              <a:gd name="T30" fmla="*/ 1002148 w 1059180"/>
              <a:gd name="T31" fmla="*/ 298510 h 1057910"/>
              <a:gd name="T32" fmla="*/ 1034032 w 1059180"/>
              <a:gd name="T33" fmla="*/ 383596 h 1057910"/>
              <a:gd name="T34" fmla="*/ 1050686 w 1059180"/>
              <a:gd name="T35" fmla="*/ 474950 h 1057910"/>
              <a:gd name="T36" fmla="*/ 1050686 w 1059180"/>
              <a:gd name="T37" fmla="*/ 570080 h 1057910"/>
              <a:gd name="T38" fmla="*/ 1034032 w 1059180"/>
              <a:gd name="T39" fmla="*/ 661433 h 1057910"/>
              <a:gd name="T40" fmla="*/ 1002148 w 1059180"/>
              <a:gd name="T41" fmla="*/ 746518 h 1057910"/>
              <a:gd name="T42" fmla="*/ 956527 w 1059180"/>
              <a:gd name="T43" fmla="*/ 823868 h 1057910"/>
              <a:gd name="T44" fmla="*/ 898651 w 1059180"/>
              <a:gd name="T45" fmla="*/ 892002 h 1057910"/>
              <a:gd name="T46" fmla="*/ 830004 w 1059180"/>
              <a:gd name="T47" fmla="*/ 949444 h 1057910"/>
              <a:gd name="T48" fmla="*/ 752081 w 1059180"/>
              <a:gd name="T49" fmla="*/ 994725 h 1057910"/>
              <a:gd name="T50" fmla="*/ 666361 w 1059180"/>
              <a:gd name="T51" fmla="*/ 1026366 h 1057910"/>
              <a:gd name="T52" fmla="*/ 574332 w 1059180"/>
              <a:gd name="T53" fmla="*/ 1042894 h 1057910"/>
              <a:gd name="T54" fmla="*/ 478504 w 1059180"/>
              <a:gd name="T55" fmla="*/ 1042894 h 1057910"/>
              <a:gd name="T56" fmla="*/ 386477 w 1059180"/>
              <a:gd name="T57" fmla="*/ 1026366 h 1057910"/>
              <a:gd name="T58" fmla="*/ 300755 w 1059180"/>
              <a:gd name="T59" fmla="*/ 994725 h 1057910"/>
              <a:gd name="T60" fmla="*/ 222833 w 1059180"/>
              <a:gd name="T61" fmla="*/ 949444 h 1057910"/>
              <a:gd name="T62" fmla="*/ 154189 w 1059180"/>
              <a:gd name="T63" fmla="*/ 892002 h 1057910"/>
              <a:gd name="T64" fmla="*/ 96308 w 1059180"/>
              <a:gd name="T65" fmla="*/ 823868 h 1057910"/>
              <a:gd name="T66" fmla="*/ 50691 w 1059180"/>
              <a:gd name="T67" fmla="*/ 746518 h 1057910"/>
              <a:gd name="T68" fmla="*/ 18797 w 1059180"/>
              <a:gd name="T69" fmla="*/ 661433 h 1057910"/>
              <a:gd name="T70" fmla="*/ 2144 w 1059180"/>
              <a:gd name="T71" fmla="*/ 570080 h 105791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059180"/>
              <a:gd name="T109" fmla="*/ 0 h 1057910"/>
              <a:gd name="T110" fmla="*/ 1059180 w 1059180"/>
              <a:gd name="T111" fmla="*/ 1057910 h 105791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059180" h="1057910">
                <a:moveTo>
                  <a:pt x="0" y="528827"/>
                </a:moveTo>
                <a:lnTo>
                  <a:pt x="2164" y="480688"/>
                </a:lnTo>
                <a:lnTo>
                  <a:pt x="8532" y="433760"/>
                </a:lnTo>
                <a:lnTo>
                  <a:pt x="18917" y="388231"/>
                </a:lnTo>
                <a:lnTo>
                  <a:pt x="33132" y="344288"/>
                </a:lnTo>
                <a:lnTo>
                  <a:pt x="50991" y="302116"/>
                </a:lnTo>
                <a:lnTo>
                  <a:pt x="72305" y="261902"/>
                </a:lnTo>
                <a:lnTo>
                  <a:pt x="96888" y="223833"/>
                </a:lnTo>
                <a:lnTo>
                  <a:pt x="124554" y="188095"/>
                </a:lnTo>
                <a:lnTo>
                  <a:pt x="155114" y="154876"/>
                </a:lnTo>
                <a:lnTo>
                  <a:pt x="188383" y="124361"/>
                </a:lnTo>
                <a:lnTo>
                  <a:pt x="224173" y="96738"/>
                </a:lnTo>
                <a:lnTo>
                  <a:pt x="262297" y="72192"/>
                </a:lnTo>
                <a:lnTo>
                  <a:pt x="302568" y="50911"/>
                </a:lnTo>
                <a:lnTo>
                  <a:pt x="344800" y="33080"/>
                </a:lnTo>
                <a:lnTo>
                  <a:pt x="388805" y="18887"/>
                </a:lnTo>
                <a:lnTo>
                  <a:pt x="434396" y="8518"/>
                </a:lnTo>
                <a:lnTo>
                  <a:pt x="481387" y="2160"/>
                </a:lnTo>
                <a:lnTo>
                  <a:pt x="529590" y="0"/>
                </a:lnTo>
                <a:lnTo>
                  <a:pt x="577792" y="2160"/>
                </a:lnTo>
                <a:lnTo>
                  <a:pt x="624783" y="8518"/>
                </a:lnTo>
                <a:lnTo>
                  <a:pt x="670374" y="18887"/>
                </a:lnTo>
                <a:lnTo>
                  <a:pt x="714379" y="33080"/>
                </a:lnTo>
                <a:lnTo>
                  <a:pt x="756611" y="50911"/>
                </a:lnTo>
                <a:lnTo>
                  <a:pt x="796882" y="72192"/>
                </a:lnTo>
                <a:lnTo>
                  <a:pt x="835006" y="96738"/>
                </a:lnTo>
                <a:lnTo>
                  <a:pt x="870796" y="124361"/>
                </a:lnTo>
                <a:lnTo>
                  <a:pt x="904065" y="154876"/>
                </a:lnTo>
                <a:lnTo>
                  <a:pt x="934625" y="188095"/>
                </a:lnTo>
                <a:lnTo>
                  <a:pt x="962291" y="223833"/>
                </a:lnTo>
                <a:lnTo>
                  <a:pt x="986874" y="261902"/>
                </a:lnTo>
                <a:lnTo>
                  <a:pt x="1008188" y="302116"/>
                </a:lnTo>
                <a:lnTo>
                  <a:pt x="1026047" y="344288"/>
                </a:lnTo>
                <a:lnTo>
                  <a:pt x="1040262" y="388231"/>
                </a:lnTo>
                <a:lnTo>
                  <a:pt x="1050647" y="433760"/>
                </a:lnTo>
                <a:lnTo>
                  <a:pt x="1057015" y="480688"/>
                </a:lnTo>
                <a:lnTo>
                  <a:pt x="1059180" y="528827"/>
                </a:lnTo>
                <a:lnTo>
                  <a:pt x="1057015" y="576967"/>
                </a:lnTo>
                <a:lnTo>
                  <a:pt x="1050647" y="623895"/>
                </a:lnTo>
                <a:lnTo>
                  <a:pt x="1040262" y="669424"/>
                </a:lnTo>
                <a:lnTo>
                  <a:pt x="1026047" y="713367"/>
                </a:lnTo>
                <a:lnTo>
                  <a:pt x="1008188" y="755539"/>
                </a:lnTo>
                <a:lnTo>
                  <a:pt x="986874" y="795753"/>
                </a:lnTo>
                <a:lnTo>
                  <a:pt x="962291" y="833822"/>
                </a:lnTo>
                <a:lnTo>
                  <a:pt x="934625" y="869560"/>
                </a:lnTo>
                <a:lnTo>
                  <a:pt x="904065" y="902779"/>
                </a:lnTo>
                <a:lnTo>
                  <a:pt x="870796" y="933294"/>
                </a:lnTo>
                <a:lnTo>
                  <a:pt x="835006" y="960917"/>
                </a:lnTo>
                <a:lnTo>
                  <a:pt x="796882" y="985463"/>
                </a:lnTo>
                <a:lnTo>
                  <a:pt x="756611" y="1006744"/>
                </a:lnTo>
                <a:lnTo>
                  <a:pt x="714379" y="1024575"/>
                </a:lnTo>
                <a:lnTo>
                  <a:pt x="670374" y="1038768"/>
                </a:lnTo>
                <a:lnTo>
                  <a:pt x="624783" y="1049137"/>
                </a:lnTo>
                <a:lnTo>
                  <a:pt x="577792" y="1055495"/>
                </a:lnTo>
                <a:lnTo>
                  <a:pt x="529590" y="1057656"/>
                </a:lnTo>
                <a:lnTo>
                  <a:pt x="481387" y="1055495"/>
                </a:lnTo>
                <a:lnTo>
                  <a:pt x="434396" y="1049137"/>
                </a:lnTo>
                <a:lnTo>
                  <a:pt x="388805" y="1038768"/>
                </a:lnTo>
                <a:lnTo>
                  <a:pt x="344800" y="1024575"/>
                </a:lnTo>
                <a:lnTo>
                  <a:pt x="302568" y="1006744"/>
                </a:lnTo>
                <a:lnTo>
                  <a:pt x="262297" y="985463"/>
                </a:lnTo>
                <a:lnTo>
                  <a:pt x="224173" y="960917"/>
                </a:lnTo>
                <a:lnTo>
                  <a:pt x="188383" y="933294"/>
                </a:lnTo>
                <a:lnTo>
                  <a:pt x="155114" y="902779"/>
                </a:lnTo>
                <a:lnTo>
                  <a:pt x="124554" y="869560"/>
                </a:lnTo>
                <a:lnTo>
                  <a:pt x="96888" y="833822"/>
                </a:lnTo>
                <a:lnTo>
                  <a:pt x="72305" y="795753"/>
                </a:lnTo>
                <a:lnTo>
                  <a:pt x="50991" y="755539"/>
                </a:lnTo>
                <a:lnTo>
                  <a:pt x="33132" y="713367"/>
                </a:lnTo>
                <a:lnTo>
                  <a:pt x="18917" y="669424"/>
                </a:lnTo>
                <a:lnTo>
                  <a:pt x="8532" y="623895"/>
                </a:lnTo>
                <a:lnTo>
                  <a:pt x="2164" y="576967"/>
                </a:lnTo>
                <a:lnTo>
                  <a:pt x="0" y="528827"/>
                </a:lnTo>
                <a:close/>
              </a:path>
            </a:pathLst>
          </a:custGeom>
          <a:noFill/>
          <a:ln w="9144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9" name="object 11"/>
          <p:cNvSpPr>
            <a:spLocks noChangeArrowheads="1"/>
          </p:cNvSpPr>
          <p:nvPr/>
        </p:nvSpPr>
        <p:spPr bwMode="auto">
          <a:xfrm>
            <a:off x="307975" y="4349750"/>
            <a:ext cx="1741488" cy="150018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0" name="object 12"/>
          <p:cNvSpPr txBox="1">
            <a:spLocks noChangeArrowheads="1"/>
          </p:cNvSpPr>
          <p:nvPr/>
        </p:nvSpPr>
        <p:spPr bwMode="auto">
          <a:xfrm>
            <a:off x="906463" y="4891088"/>
            <a:ext cx="54292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200">
                <a:solidFill>
                  <a:srgbClr val="FFFFFF"/>
                </a:solidFill>
                <a:latin typeface="Cambria" pitchFamily="18" charset="0"/>
                <a:cs typeface="Arial" charset="0"/>
              </a:rPr>
              <a:t>ГИА</a:t>
            </a:r>
            <a:endParaRPr lang="ru-RU" altLang="ru-RU" sz="2200">
              <a:latin typeface="Cambria" pitchFamily="18" charset="0"/>
              <a:cs typeface="Arial" charset="0"/>
            </a:endParaRPr>
          </a:p>
        </p:txBody>
      </p:sp>
      <p:sp>
        <p:nvSpPr>
          <p:cNvPr id="27661" name="object 13"/>
          <p:cNvSpPr>
            <a:spLocks noChangeArrowheads="1"/>
          </p:cNvSpPr>
          <p:nvPr/>
        </p:nvSpPr>
        <p:spPr bwMode="auto">
          <a:xfrm>
            <a:off x="3048000" y="3505200"/>
            <a:ext cx="2247900" cy="7000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2" name="object 14"/>
          <p:cNvSpPr>
            <a:spLocks noChangeArrowheads="1"/>
          </p:cNvSpPr>
          <p:nvPr/>
        </p:nvSpPr>
        <p:spPr bwMode="auto">
          <a:xfrm>
            <a:off x="3409950" y="3767138"/>
            <a:ext cx="1568450" cy="61912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3" name="object 15"/>
          <p:cNvSpPr>
            <a:spLocks noChangeArrowheads="1"/>
          </p:cNvSpPr>
          <p:nvPr/>
        </p:nvSpPr>
        <p:spPr bwMode="auto">
          <a:xfrm>
            <a:off x="3124200" y="3581400"/>
            <a:ext cx="2154238" cy="6064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4" name="object 16"/>
          <p:cNvSpPr>
            <a:spLocks noChangeArrowheads="1"/>
          </p:cNvSpPr>
          <p:nvPr/>
        </p:nvSpPr>
        <p:spPr bwMode="auto">
          <a:xfrm>
            <a:off x="3048000" y="3581400"/>
            <a:ext cx="2154238" cy="606425"/>
          </a:xfrm>
          <a:custGeom>
            <a:avLst/>
            <a:gdLst>
              <a:gd name="T0" fmla="*/ 0 w 2153920"/>
              <a:gd name="T1" fmla="*/ 105158 h 605154"/>
              <a:gd name="T2" fmla="*/ 7935 w 2153920"/>
              <a:gd name="T3" fmla="*/ 64199 h 605154"/>
              <a:gd name="T4" fmla="*/ 29591 w 2153920"/>
              <a:gd name="T5" fmla="*/ 30774 h 605154"/>
              <a:gd name="T6" fmla="*/ 61741 w 2153920"/>
              <a:gd name="T7" fmla="*/ 8255 h 605154"/>
              <a:gd name="T8" fmla="*/ 101137 w 2153920"/>
              <a:gd name="T9" fmla="*/ 0 h 605154"/>
              <a:gd name="T10" fmla="*/ 2058638 w 2153920"/>
              <a:gd name="T11" fmla="*/ 0 h 605154"/>
              <a:gd name="T12" fmla="*/ 2097976 w 2153920"/>
              <a:gd name="T13" fmla="*/ 8255 h 605154"/>
              <a:gd name="T14" fmla="*/ 2130132 w 2153920"/>
              <a:gd name="T15" fmla="*/ 30774 h 605154"/>
              <a:gd name="T16" fmla="*/ 2151816 w 2153920"/>
              <a:gd name="T17" fmla="*/ 64199 h 605154"/>
              <a:gd name="T18" fmla="*/ 2159775 w 2153920"/>
              <a:gd name="T19" fmla="*/ 105158 h 605154"/>
              <a:gd name="T20" fmla="*/ 2159775 w 2153920"/>
              <a:gd name="T21" fmla="*/ 525796 h 605154"/>
              <a:gd name="T22" fmla="*/ 2151816 w 2153920"/>
              <a:gd name="T23" fmla="*/ 566701 h 605154"/>
              <a:gd name="T24" fmla="*/ 2130132 w 2153920"/>
              <a:gd name="T25" fmla="*/ 600130 h 605154"/>
              <a:gd name="T26" fmla="*/ 2097976 w 2153920"/>
              <a:gd name="T27" fmla="*/ 622682 h 605154"/>
              <a:gd name="T28" fmla="*/ 2058638 w 2153920"/>
              <a:gd name="T29" fmla="*/ 630955 h 605154"/>
              <a:gd name="T30" fmla="*/ 101137 w 2153920"/>
              <a:gd name="T31" fmla="*/ 630955 h 605154"/>
              <a:gd name="T32" fmla="*/ 61741 w 2153920"/>
              <a:gd name="T33" fmla="*/ 622682 h 605154"/>
              <a:gd name="T34" fmla="*/ 29591 w 2153920"/>
              <a:gd name="T35" fmla="*/ 600130 h 605154"/>
              <a:gd name="T36" fmla="*/ 7935 w 2153920"/>
              <a:gd name="T37" fmla="*/ 566701 h 605154"/>
              <a:gd name="T38" fmla="*/ 0 w 2153920"/>
              <a:gd name="T39" fmla="*/ 525796 h 605154"/>
              <a:gd name="T40" fmla="*/ 0 w 2153920"/>
              <a:gd name="T41" fmla="*/ 105158 h 6051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153920"/>
              <a:gd name="T64" fmla="*/ 0 h 605154"/>
              <a:gd name="T65" fmla="*/ 2153920 w 2153920"/>
              <a:gd name="T66" fmla="*/ 605154 h 6051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15392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2052573" y="0"/>
                </a:lnTo>
                <a:lnTo>
                  <a:pt x="2091797" y="7915"/>
                </a:lnTo>
                <a:lnTo>
                  <a:pt x="2123852" y="29511"/>
                </a:lnTo>
                <a:lnTo>
                  <a:pt x="2145478" y="61561"/>
                </a:lnTo>
                <a:lnTo>
                  <a:pt x="2153411" y="100837"/>
                </a:lnTo>
                <a:lnTo>
                  <a:pt x="2153411" y="504189"/>
                </a:lnTo>
                <a:lnTo>
                  <a:pt x="2145478" y="543413"/>
                </a:lnTo>
                <a:lnTo>
                  <a:pt x="2123852" y="575468"/>
                </a:lnTo>
                <a:lnTo>
                  <a:pt x="2091797" y="597094"/>
                </a:lnTo>
                <a:lnTo>
                  <a:pt x="2052573" y="605027"/>
                </a:lnTo>
                <a:lnTo>
                  <a:pt x="100837" y="605027"/>
                </a:lnTo>
                <a:lnTo>
                  <a:pt x="61561" y="597094"/>
                </a:lnTo>
                <a:lnTo>
                  <a:pt x="29511" y="575468"/>
                </a:lnTo>
                <a:lnTo>
                  <a:pt x="7915" y="543413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noFill/>
          <a:ln w="9144">
            <a:solidFill>
              <a:srgbClr val="28799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65" name="object 17"/>
          <p:cNvSpPr txBox="1">
            <a:spLocks noChangeArrowheads="1"/>
          </p:cNvSpPr>
          <p:nvPr/>
        </p:nvSpPr>
        <p:spPr bwMode="auto">
          <a:xfrm>
            <a:off x="3505200" y="3733800"/>
            <a:ext cx="12033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00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ОГЭ (9 кл</a:t>
            </a:r>
            <a:r>
              <a:rPr lang="ru-RU" altLang="ru-RU" sz="20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)</a:t>
            </a:r>
            <a:endParaRPr lang="ru-RU" altLang="ru-RU" sz="2000">
              <a:latin typeface="Cambria" pitchFamily="18" charset="0"/>
              <a:cs typeface="Arial" charset="0"/>
            </a:endParaRPr>
          </a:p>
        </p:txBody>
      </p:sp>
      <p:sp>
        <p:nvSpPr>
          <p:cNvPr id="27666" name="object 18"/>
          <p:cNvSpPr>
            <a:spLocks noChangeArrowheads="1"/>
          </p:cNvSpPr>
          <p:nvPr/>
        </p:nvSpPr>
        <p:spPr bwMode="auto">
          <a:xfrm>
            <a:off x="3065463" y="4505325"/>
            <a:ext cx="2247900" cy="701675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7" name="object 19"/>
          <p:cNvSpPr>
            <a:spLocks noChangeArrowheads="1"/>
          </p:cNvSpPr>
          <p:nvPr/>
        </p:nvSpPr>
        <p:spPr bwMode="auto">
          <a:xfrm>
            <a:off x="3263900" y="4562475"/>
            <a:ext cx="1846263" cy="6731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8" name="object 20"/>
          <p:cNvSpPr>
            <a:spLocks noChangeArrowheads="1"/>
          </p:cNvSpPr>
          <p:nvPr/>
        </p:nvSpPr>
        <p:spPr bwMode="auto">
          <a:xfrm>
            <a:off x="3111500" y="4532313"/>
            <a:ext cx="2154238" cy="608012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69" name="object 21"/>
          <p:cNvSpPr>
            <a:spLocks noChangeArrowheads="1"/>
          </p:cNvSpPr>
          <p:nvPr/>
        </p:nvSpPr>
        <p:spPr bwMode="auto">
          <a:xfrm>
            <a:off x="3111500" y="4532313"/>
            <a:ext cx="2154238" cy="608012"/>
          </a:xfrm>
          <a:custGeom>
            <a:avLst/>
            <a:gdLst>
              <a:gd name="T0" fmla="*/ 0 w 2153920"/>
              <a:gd name="T1" fmla="*/ 100294 h 608329"/>
              <a:gd name="T2" fmla="*/ 7979 w 2153920"/>
              <a:gd name="T3" fmla="*/ 61242 h 608329"/>
              <a:gd name="T4" fmla="*/ 29750 w 2153920"/>
              <a:gd name="T5" fmla="*/ 29370 h 608329"/>
              <a:gd name="T6" fmla="*/ 62062 w 2153920"/>
              <a:gd name="T7" fmla="*/ 7879 h 608329"/>
              <a:gd name="T8" fmla="*/ 101646 w 2153920"/>
              <a:gd name="T9" fmla="*/ 0 h 608329"/>
              <a:gd name="T10" fmla="*/ 2058129 w 2153920"/>
              <a:gd name="T11" fmla="*/ 0 h 608329"/>
              <a:gd name="T12" fmla="*/ 2097706 w 2153920"/>
              <a:gd name="T13" fmla="*/ 7879 h 608329"/>
              <a:gd name="T14" fmla="*/ 2130020 w 2153920"/>
              <a:gd name="T15" fmla="*/ 29370 h 608329"/>
              <a:gd name="T16" fmla="*/ 2151788 w 2153920"/>
              <a:gd name="T17" fmla="*/ 61242 h 608329"/>
              <a:gd name="T18" fmla="*/ 2159777 w 2153920"/>
              <a:gd name="T19" fmla="*/ 100294 h 608329"/>
              <a:gd name="T20" fmla="*/ 2159777 w 2153920"/>
              <a:gd name="T21" fmla="*/ 501473 h 608329"/>
              <a:gd name="T22" fmla="*/ 2151788 w 2153920"/>
              <a:gd name="T23" fmla="*/ 540529 h 608329"/>
              <a:gd name="T24" fmla="*/ 2130020 w 2153920"/>
              <a:gd name="T25" fmla="*/ 572407 h 608329"/>
              <a:gd name="T26" fmla="*/ 2097706 w 2153920"/>
              <a:gd name="T27" fmla="*/ 593892 h 608329"/>
              <a:gd name="T28" fmla="*/ 2058129 w 2153920"/>
              <a:gd name="T29" fmla="*/ 601769 h 608329"/>
              <a:gd name="T30" fmla="*/ 101646 w 2153920"/>
              <a:gd name="T31" fmla="*/ 601769 h 608329"/>
              <a:gd name="T32" fmla="*/ 62062 w 2153920"/>
              <a:gd name="T33" fmla="*/ 593892 h 608329"/>
              <a:gd name="T34" fmla="*/ 29750 w 2153920"/>
              <a:gd name="T35" fmla="*/ 572407 h 608329"/>
              <a:gd name="T36" fmla="*/ 7979 w 2153920"/>
              <a:gd name="T37" fmla="*/ 540529 h 608329"/>
              <a:gd name="T38" fmla="*/ 0 w 2153920"/>
              <a:gd name="T39" fmla="*/ 501473 h 608329"/>
              <a:gd name="T40" fmla="*/ 0 w 2153920"/>
              <a:gd name="T41" fmla="*/ 100294 h 60832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153920"/>
              <a:gd name="T64" fmla="*/ 0 h 608329"/>
              <a:gd name="T65" fmla="*/ 2153920 w 2153920"/>
              <a:gd name="T66" fmla="*/ 608329 h 60832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153920" h="608329">
                <a:moveTo>
                  <a:pt x="0" y="101346"/>
                </a:moveTo>
                <a:lnTo>
                  <a:pt x="7959" y="61882"/>
                </a:lnTo>
                <a:lnTo>
                  <a:pt x="29670" y="29670"/>
                </a:lnTo>
                <a:lnTo>
                  <a:pt x="61882" y="7959"/>
                </a:lnTo>
                <a:lnTo>
                  <a:pt x="101346" y="0"/>
                </a:lnTo>
                <a:lnTo>
                  <a:pt x="2052066" y="0"/>
                </a:lnTo>
                <a:lnTo>
                  <a:pt x="2091529" y="7959"/>
                </a:lnTo>
                <a:lnTo>
                  <a:pt x="2123741" y="29670"/>
                </a:lnTo>
                <a:lnTo>
                  <a:pt x="2145452" y="61882"/>
                </a:lnTo>
                <a:lnTo>
                  <a:pt x="2153412" y="101346"/>
                </a:lnTo>
                <a:lnTo>
                  <a:pt x="2153412" y="506730"/>
                </a:lnTo>
                <a:lnTo>
                  <a:pt x="2145452" y="546193"/>
                </a:lnTo>
                <a:lnTo>
                  <a:pt x="2123741" y="578405"/>
                </a:lnTo>
                <a:lnTo>
                  <a:pt x="2091529" y="600116"/>
                </a:lnTo>
                <a:lnTo>
                  <a:pt x="2052066" y="608076"/>
                </a:lnTo>
                <a:lnTo>
                  <a:pt x="101346" y="608076"/>
                </a:lnTo>
                <a:lnTo>
                  <a:pt x="61882" y="600116"/>
                </a:lnTo>
                <a:lnTo>
                  <a:pt x="29670" y="578405"/>
                </a:lnTo>
                <a:lnTo>
                  <a:pt x="7959" y="546193"/>
                </a:lnTo>
                <a:lnTo>
                  <a:pt x="0" y="506730"/>
                </a:lnTo>
                <a:lnTo>
                  <a:pt x="0" y="101346"/>
                </a:lnTo>
                <a:close/>
              </a:path>
            </a:pathLst>
          </a:custGeom>
          <a:noFill/>
          <a:ln w="9144">
            <a:solidFill>
              <a:srgbClr val="28799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70" name="object 22"/>
          <p:cNvSpPr txBox="1">
            <a:spLocks noChangeArrowheads="1"/>
          </p:cNvSpPr>
          <p:nvPr/>
        </p:nvSpPr>
        <p:spPr bwMode="auto">
          <a:xfrm>
            <a:off x="3462338" y="4649788"/>
            <a:ext cx="1450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00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ЕГЭ (11 кл</a:t>
            </a:r>
            <a:r>
              <a:rPr lang="ru-RU" altLang="ru-RU" sz="22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)</a:t>
            </a:r>
            <a:endParaRPr lang="ru-RU" altLang="ru-RU" sz="2200">
              <a:latin typeface="Cambria" pitchFamily="18" charset="0"/>
              <a:cs typeface="Arial" charset="0"/>
            </a:endParaRPr>
          </a:p>
        </p:txBody>
      </p:sp>
      <p:sp>
        <p:nvSpPr>
          <p:cNvPr id="27671" name="object 23"/>
          <p:cNvSpPr>
            <a:spLocks noChangeArrowheads="1"/>
          </p:cNvSpPr>
          <p:nvPr/>
        </p:nvSpPr>
        <p:spPr bwMode="auto">
          <a:xfrm>
            <a:off x="3033713" y="5494338"/>
            <a:ext cx="2247900" cy="669925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2" name="object 24"/>
          <p:cNvSpPr>
            <a:spLocks noChangeArrowheads="1"/>
          </p:cNvSpPr>
          <p:nvPr/>
        </p:nvSpPr>
        <p:spPr bwMode="auto">
          <a:xfrm>
            <a:off x="3708400" y="5535613"/>
            <a:ext cx="900113" cy="671512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3" name="object 25"/>
          <p:cNvSpPr>
            <a:spLocks noChangeArrowheads="1"/>
          </p:cNvSpPr>
          <p:nvPr/>
        </p:nvSpPr>
        <p:spPr bwMode="auto">
          <a:xfrm>
            <a:off x="3081338" y="5521325"/>
            <a:ext cx="2154237" cy="576263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4" name="object 26"/>
          <p:cNvSpPr>
            <a:spLocks noChangeArrowheads="1"/>
          </p:cNvSpPr>
          <p:nvPr/>
        </p:nvSpPr>
        <p:spPr bwMode="auto">
          <a:xfrm>
            <a:off x="3081338" y="5521325"/>
            <a:ext cx="2154237" cy="576263"/>
          </a:xfrm>
          <a:custGeom>
            <a:avLst/>
            <a:gdLst>
              <a:gd name="T0" fmla="*/ 0 w 2153920"/>
              <a:gd name="T1" fmla="*/ 94967 h 576579"/>
              <a:gd name="T2" fmla="*/ 7556 w 2153920"/>
              <a:gd name="T3" fmla="*/ 57974 h 576579"/>
              <a:gd name="T4" fmla="*/ 28178 w 2153920"/>
              <a:gd name="T5" fmla="*/ 27798 h 576579"/>
              <a:gd name="T6" fmla="*/ 58794 w 2153920"/>
              <a:gd name="T7" fmla="*/ 7456 h 576579"/>
              <a:gd name="T8" fmla="*/ 96292 w 2153920"/>
              <a:gd name="T9" fmla="*/ 0 h 576579"/>
              <a:gd name="T10" fmla="*/ 2063457 w 2153920"/>
              <a:gd name="T11" fmla="*/ 0 h 576579"/>
              <a:gd name="T12" fmla="*/ 2100969 w 2153920"/>
              <a:gd name="T13" fmla="*/ 7456 h 576579"/>
              <a:gd name="T14" fmla="*/ 2131570 w 2153920"/>
              <a:gd name="T15" fmla="*/ 27798 h 576579"/>
              <a:gd name="T16" fmla="*/ 2152197 w 2153920"/>
              <a:gd name="T17" fmla="*/ 57974 h 576579"/>
              <a:gd name="T18" fmla="*/ 2159754 w 2153920"/>
              <a:gd name="T19" fmla="*/ 94967 h 576579"/>
              <a:gd name="T20" fmla="*/ 2159754 w 2153920"/>
              <a:gd name="T21" fmla="*/ 474824 h 576579"/>
              <a:gd name="T22" fmla="*/ 2152197 w 2153920"/>
              <a:gd name="T23" fmla="*/ 511786 h 576579"/>
              <a:gd name="T24" fmla="*/ 2131570 w 2153920"/>
              <a:gd name="T25" fmla="*/ 541974 h 576579"/>
              <a:gd name="T26" fmla="*/ 2100969 w 2153920"/>
              <a:gd name="T27" fmla="*/ 562326 h 576579"/>
              <a:gd name="T28" fmla="*/ 2063457 w 2153920"/>
              <a:gd name="T29" fmla="*/ 569790 h 576579"/>
              <a:gd name="T30" fmla="*/ 96292 w 2153920"/>
              <a:gd name="T31" fmla="*/ 569790 h 576579"/>
              <a:gd name="T32" fmla="*/ 58794 w 2153920"/>
              <a:gd name="T33" fmla="*/ 562326 h 576579"/>
              <a:gd name="T34" fmla="*/ 28178 w 2153920"/>
              <a:gd name="T35" fmla="*/ 541974 h 576579"/>
              <a:gd name="T36" fmla="*/ 7556 w 2153920"/>
              <a:gd name="T37" fmla="*/ 511786 h 576579"/>
              <a:gd name="T38" fmla="*/ 0 w 2153920"/>
              <a:gd name="T39" fmla="*/ 474824 h 576579"/>
              <a:gd name="T40" fmla="*/ 0 w 2153920"/>
              <a:gd name="T41" fmla="*/ 94967 h 5765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153920"/>
              <a:gd name="T64" fmla="*/ 0 h 576579"/>
              <a:gd name="T65" fmla="*/ 2153920 w 2153920"/>
              <a:gd name="T66" fmla="*/ 576579 h 57657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153920" h="576579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2057400" y="0"/>
                </a:lnTo>
                <a:lnTo>
                  <a:pt x="2094797" y="7536"/>
                </a:lnTo>
                <a:lnTo>
                  <a:pt x="2125313" y="28098"/>
                </a:lnTo>
                <a:lnTo>
                  <a:pt x="2145875" y="58614"/>
                </a:lnTo>
                <a:lnTo>
                  <a:pt x="2153412" y="96012"/>
                </a:lnTo>
                <a:lnTo>
                  <a:pt x="2153412" y="480060"/>
                </a:lnTo>
                <a:lnTo>
                  <a:pt x="2145875" y="517430"/>
                </a:lnTo>
                <a:lnTo>
                  <a:pt x="2125313" y="547949"/>
                </a:lnTo>
                <a:lnTo>
                  <a:pt x="2094797" y="568526"/>
                </a:lnTo>
                <a:lnTo>
                  <a:pt x="2057400" y="576072"/>
                </a:lnTo>
                <a:lnTo>
                  <a:pt x="96012" y="576072"/>
                </a:lnTo>
                <a:lnTo>
                  <a:pt x="58614" y="568526"/>
                </a:lnTo>
                <a:lnTo>
                  <a:pt x="28098" y="547949"/>
                </a:lnTo>
                <a:lnTo>
                  <a:pt x="7536" y="517430"/>
                </a:lnTo>
                <a:lnTo>
                  <a:pt x="0" y="480060"/>
                </a:lnTo>
                <a:lnTo>
                  <a:pt x="0" y="96012"/>
                </a:lnTo>
                <a:close/>
              </a:path>
            </a:pathLst>
          </a:custGeom>
          <a:noFill/>
          <a:ln w="9144">
            <a:solidFill>
              <a:srgbClr val="28799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75" name="object 27"/>
          <p:cNvSpPr txBox="1">
            <a:spLocks noChangeArrowheads="1"/>
          </p:cNvSpPr>
          <p:nvPr/>
        </p:nvSpPr>
        <p:spPr bwMode="auto">
          <a:xfrm>
            <a:off x="3505200" y="5638800"/>
            <a:ext cx="12954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00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ГВЭ (ЭМ)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6" name="object 28"/>
          <p:cNvSpPr>
            <a:spLocks noChangeArrowheads="1"/>
          </p:cNvSpPr>
          <p:nvPr/>
        </p:nvSpPr>
        <p:spPr bwMode="auto">
          <a:xfrm>
            <a:off x="5608638" y="4592638"/>
            <a:ext cx="3489325" cy="51435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7" name="object 29"/>
          <p:cNvSpPr>
            <a:spLocks noChangeArrowheads="1"/>
          </p:cNvSpPr>
          <p:nvPr/>
        </p:nvSpPr>
        <p:spPr bwMode="auto">
          <a:xfrm>
            <a:off x="5795963" y="4602163"/>
            <a:ext cx="3114675" cy="56515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8" name="object 30"/>
          <p:cNvSpPr>
            <a:spLocks noChangeArrowheads="1"/>
          </p:cNvSpPr>
          <p:nvPr/>
        </p:nvSpPr>
        <p:spPr bwMode="auto">
          <a:xfrm>
            <a:off x="5656263" y="4621213"/>
            <a:ext cx="3394075" cy="41910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79" name="object 31"/>
          <p:cNvSpPr>
            <a:spLocks noChangeArrowheads="1"/>
          </p:cNvSpPr>
          <p:nvPr/>
        </p:nvSpPr>
        <p:spPr bwMode="auto">
          <a:xfrm>
            <a:off x="5656263" y="4621213"/>
            <a:ext cx="3395662" cy="419100"/>
          </a:xfrm>
          <a:custGeom>
            <a:avLst/>
            <a:gdLst>
              <a:gd name="T0" fmla="*/ 0 w 3395979"/>
              <a:gd name="T1" fmla="*/ 69849 h 419100"/>
              <a:gd name="T2" fmla="*/ 5464 w 3395979"/>
              <a:gd name="T3" fmla="*/ 42648 h 419100"/>
              <a:gd name="T4" fmla="*/ 20407 w 3395979"/>
              <a:gd name="T5" fmla="*/ 20446 h 419100"/>
              <a:gd name="T6" fmla="*/ 42568 w 3395979"/>
              <a:gd name="T7" fmla="*/ 5484 h 419100"/>
              <a:gd name="T8" fmla="*/ 69720 w 3395979"/>
              <a:gd name="T9" fmla="*/ 0 h 419100"/>
              <a:gd name="T10" fmla="*/ 3319421 w 3395979"/>
              <a:gd name="T11" fmla="*/ 0 h 419100"/>
              <a:gd name="T12" fmla="*/ 3346573 w 3395979"/>
              <a:gd name="T13" fmla="*/ 5484 h 419100"/>
              <a:gd name="T14" fmla="*/ 3368733 w 3395979"/>
              <a:gd name="T15" fmla="*/ 20446 h 419100"/>
              <a:gd name="T16" fmla="*/ 3383667 w 3395979"/>
              <a:gd name="T17" fmla="*/ 42648 h 419100"/>
              <a:gd name="T18" fmla="*/ 3389141 w 3395979"/>
              <a:gd name="T19" fmla="*/ 69849 h 419100"/>
              <a:gd name="T20" fmla="*/ 3389141 w 3395979"/>
              <a:gd name="T21" fmla="*/ 349249 h 419100"/>
              <a:gd name="T22" fmla="*/ 3383667 w 3395979"/>
              <a:gd name="T23" fmla="*/ 376451 h 419100"/>
              <a:gd name="T24" fmla="*/ 3368733 w 3395979"/>
              <a:gd name="T25" fmla="*/ 398652 h 419100"/>
              <a:gd name="T26" fmla="*/ 3346573 w 3395979"/>
              <a:gd name="T27" fmla="*/ 413615 h 419100"/>
              <a:gd name="T28" fmla="*/ 3319421 w 3395979"/>
              <a:gd name="T29" fmla="*/ 419099 h 419100"/>
              <a:gd name="T30" fmla="*/ 69720 w 3395979"/>
              <a:gd name="T31" fmla="*/ 419099 h 419100"/>
              <a:gd name="T32" fmla="*/ 42568 w 3395979"/>
              <a:gd name="T33" fmla="*/ 413615 h 419100"/>
              <a:gd name="T34" fmla="*/ 20406 w 3395979"/>
              <a:gd name="T35" fmla="*/ 398652 h 419100"/>
              <a:gd name="T36" fmla="*/ 5464 w 3395979"/>
              <a:gd name="T37" fmla="*/ 376451 h 419100"/>
              <a:gd name="T38" fmla="*/ 0 w 3395979"/>
              <a:gd name="T39" fmla="*/ 349249 h 419100"/>
              <a:gd name="T40" fmla="*/ 0 w 3395979"/>
              <a:gd name="T41" fmla="*/ 69849 h 419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395979"/>
              <a:gd name="T64" fmla="*/ 0 h 419100"/>
              <a:gd name="T65" fmla="*/ 3395979 w 3395979"/>
              <a:gd name="T66" fmla="*/ 419100 h 419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395979" h="419100">
                <a:moveTo>
                  <a:pt x="0" y="69849"/>
                </a:moveTo>
                <a:lnTo>
                  <a:pt x="5484" y="42648"/>
                </a:lnTo>
                <a:lnTo>
                  <a:pt x="20447" y="20446"/>
                </a:lnTo>
                <a:lnTo>
                  <a:pt x="42648" y="5484"/>
                </a:lnTo>
                <a:lnTo>
                  <a:pt x="69850" y="0"/>
                </a:lnTo>
                <a:lnTo>
                  <a:pt x="3325621" y="0"/>
                </a:lnTo>
                <a:lnTo>
                  <a:pt x="3352823" y="5484"/>
                </a:lnTo>
                <a:lnTo>
                  <a:pt x="3375024" y="20446"/>
                </a:lnTo>
                <a:lnTo>
                  <a:pt x="3389987" y="42648"/>
                </a:lnTo>
                <a:lnTo>
                  <a:pt x="3395471" y="69849"/>
                </a:lnTo>
                <a:lnTo>
                  <a:pt x="3395471" y="349249"/>
                </a:lnTo>
                <a:lnTo>
                  <a:pt x="3389987" y="376451"/>
                </a:lnTo>
                <a:lnTo>
                  <a:pt x="3375024" y="398652"/>
                </a:lnTo>
                <a:lnTo>
                  <a:pt x="3352823" y="413615"/>
                </a:lnTo>
                <a:lnTo>
                  <a:pt x="3325621" y="419099"/>
                </a:lnTo>
                <a:lnTo>
                  <a:pt x="69850" y="419099"/>
                </a:lnTo>
                <a:lnTo>
                  <a:pt x="42648" y="413615"/>
                </a:lnTo>
                <a:lnTo>
                  <a:pt x="20446" y="398652"/>
                </a:lnTo>
                <a:lnTo>
                  <a:pt x="5484" y="376451"/>
                </a:lnTo>
                <a:lnTo>
                  <a:pt x="0" y="349249"/>
                </a:lnTo>
                <a:lnTo>
                  <a:pt x="0" y="69849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0" name="object 32"/>
          <p:cNvSpPr txBox="1">
            <a:spLocks noChangeArrowheads="1"/>
          </p:cNvSpPr>
          <p:nvPr/>
        </p:nvSpPr>
        <p:spPr bwMode="auto">
          <a:xfrm>
            <a:off x="5964238" y="4676775"/>
            <a:ext cx="27813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>
                <a:solidFill>
                  <a:srgbClr val="001F5F"/>
                </a:solidFill>
                <a:latin typeface="Cambria" pitchFamily="18" charset="0"/>
                <a:cs typeface="Arial" charset="0"/>
              </a:rPr>
              <a:t>Русский язык, математика</a:t>
            </a:r>
            <a:endParaRPr lang="ru-RU" altLang="ru-RU">
              <a:latin typeface="Cambria" pitchFamily="18" charset="0"/>
              <a:cs typeface="Arial" charset="0"/>
            </a:endParaRPr>
          </a:p>
        </p:txBody>
      </p:sp>
      <p:sp>
        <p:nvSpPr>
          <p:cNvPr id="27681" name="object 33"/>
          <p:cNvSpPr>
            <a:spLocks noChangeArrowheads="1"/>
          </p:cNvSpPr>
          <p:nvPr/>
        </p:nvSpPr>
        <p:spPr bwMode="auto">
          <a:xfrm>
            <a:off x="5629275" y="5768975"/>
            <a:ext cx="2676525" cy="49530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82" name="object 34"/>
          <p:cNvSpPr>
            <a:spLocks noChangeArrowheads="1"/>
          </p:cNvSpPr>
          <p:nvPr/>
        </p:nvSpPr>
        <p:spPr bwMode="auto">
          <a:xfrm>
            <a:off x="6492875" y="5767388"/>
            <a:ext cx="947738" cy="565150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83" name="object 35"/>
          <p:cNvSpPr>
            <a:spLocks noChangeArrowheads="1"/>
          </p:cNvSpPr>
          <p:nvPr/>
        </p:nvSpPr>
        <p:spPr bwMode="auto">
          <a:xfrm>
            <a:off x="5667375" y="5786438"/>
            <a:ext cx="2600325" cy="41910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84" name="object 36"/>
          <p:cNvSpPr>
            <a:spLocks noChangeArrowheads="1"/>
          </p:cNvSpPr>
          <p:nvPr/>
        </p:nvSpPr>
        <p:spPr bwMode="auto">
          <a:xfrm>
            <a:off x="5667375" y="5786438"/>
            <a:ext cx="2600325" cy="419100"/>
          </a:xfrm>
          <a:custGeom>
            <a:avLst/>
            <a:gdLst>
              <a:gd name="T0" fmla="*/ 0 w 2600325"/>
              <a:gd name="T1" fmla="*/ 69850 h 419100"/>
              <a:gd name="T2" fmla="*/ 5484 w 2600325"/>
              <a:gd name="T3" fmla="*/ 42664 h 419100"/>
              <a:gd name="T4" fmla="*/ 20447 w 2600325"/>
              <a:gd name="T5" fmla="*/ 20461 h 419100"/>
              <a:gd name="T6" fmla="*/ 42648 w 2600325"/>
              <a:gd name="T7" fmla="*/ 5490 h 419100"/>
              <a:gd name="T8" fmla="*/ 69850 w 2600325"/>
              <a:gd name="T9" fmla="*/ 0 h 419100"/>
              <a:gd name="T10" fmla="*/ 2530095 w 2600325"/>
              <a:gd name="T11" fmla="*/ 0 h 419100"/>
              <a:gd name="T12" fmla="*/ 2557295 w 2600325"/>
              <a:gd name="T13" fmla="*/ 5490 h 419100"/>
              <a:gd name="T14" fmla="*/ 2579497 w 2600325"/>
              <a:gd name="T15" fmla="*/ 20461 h 419100"/>
              <a:gd name="T16" fmla="*/ 2594459 w 2600325"/>
              <a:gd name="T17" fmla="*/ 42664 h 419100"/>
              <a:gd name="T18" fmla="*/ 2599945 w 2600325"/>
              <a:gd name="T19" fmla="*/ 69850 h 419100"/>
              <a:gd name="T20" fmla="*/ 2599945 w 2600325"/>
              <a:gd name="T21" fmla="*/ 349250 h 419100"/>
              <a:gd name="T22" fmla="*/ 2594459 w 2600325"/>
              <a:gd name="T23" fmla="*/ 376435 h 419100"/>
              <a:gd name="T24" fmla="*/ 2579497 w 2600325"/>
              <a:gd name="T25" fmla="*/ 398638 h 419100"/>
              <a:gd name="T26" fmla="*/ 2557295 w 2600325"/>
              <a:gd name="T27" fmla="*/ 413609 h 419100"/>
              <a:gd name="T28" fmla="*/ 2530095 w 2600325"/>
              <a:gd name="T29" fmla="*/ 419100 h 419100"/>
              <a:gd name="T30" fmla="*/ 69850 w 2600325"/>
              <a:gd name="T31" fmla="*/ 419100 h 419100"/>
              <a:gd name="T32" fmla="*/ 42648 w 2600325"/>
              <a:gd name="T33" fmla="*/ 413609 h 419100"/>
              <a:gd name="T34" fmla="*/ 20447 w 2600325"/>
              <a:gd name="T35" fmla="*/ 398638 h 419100"/>
              <a:gd name="T36" fmla="*/ 5484 w 2600325"/>
              <a:gd name="T37" fmla="*/ 376435 h 419100"/>
              <a:gd name="T38" fmla="*/ 0 w 2600325"/>
              <a:gd name="T39" fmla="*/ 349250 h 419100"/>
              <a:gd name="T40" fmla="*/ 0 w 2600325"/>
              <a:gd name="T41" fmla="*/ 69850 h 419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600325"/>
              <a:gd name="T64" fmla="*/ 0 h 419100"/>
              <a:gd name="T65" fmla="*/ 2600325 w 2600325"/>
              <a:gd name="T66" fmla="*/ 419100 h 419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600325" h="419100">
                <a:moveTo>
                  <a:pt x="0" y="69850"/>
                </a:moveTo>
                <a:lnTo>
                  <a:pt x="5484" y="42664"/>
                </a:lnTo>
                <a:lnTo>
                  <a:pt x="20447" y="20461"/>
                </a:lnTo>
                <a:lnTo>
                  <a:pt x="42648" y="5490"/>
                </a:lnTo>
                <a:lnTo>
                  <a:pt x="69850" y="0"/>
                </a:lnTo>
                <a:lnTo>
                  <a:pt x="2530094" y="0"/>
                </a:lnTo>
                <a:lnTo>
                  <a:pt x="2557295" y="5490"/>
                </a:lnTo>
                <a:lnTo>
                  <a:pt x="2579497" y="20461"/>
                </a:lnTo>
                <a:lnTo>
                  <a:pt x="2594459" y="42664"/>
                </a:lnTo>
                <a:lnTo>
                  <a:pt x="2599944" y="69850"/>
                </a:lnTo>
                <a:lnTo>
                  <a:pt x="2599944" y="349250"/>
                </a:lnTo>
                <a:lnTo>
                  <a:pt x="2594459" y="376435"/>
                </a:lnTo>
                <a:lnTo>
                  <a:pt x="2579497" y="398638"/>
                </a:lnTo>
                <a:lnTo>
                  <a:pt x="2557295" y="413609"/>
                </a:lnTo>
                <a:lnTo>
                  <a:pt x="2530094" y="419100"/>
                </a:lnTo>
                <a:lnTo>
                  <a:pt x="69850" y="419100"/>
                </a:lnTo>
                <a:lnTo>
                  <a:pt x="42648" y="413609"/>
                </a:lnTo>
                <a:lnTo>
                  <a:pt x="20447" y="398638"/>
                </a:lnTo>
                <a:lnTo>
                  <a:pt x="5484" y="376435"/>
                </a:lnTo>
                <a:lnTo>
                  <a:pt x="0" y="349250"/>
                </a:lnTo>
                <a:lnTo>
                  <a:pt x="0" y="69850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5" name="object 37"/>
          <p:cNvSpPr>
            <a:spLocks noChangeArrowheads="1"/>
          </p:cNvSpPr>
          <p:nvPr/>
        </p:nvSpPr>
        <p:spPr bwMode="auto">
          <a:xfrm>
            <a:off x="1965325" y="4129088"/>
            <a:ext cx="725488" cy="482600"/>
          </a:xfrm>
          <a:custGeom>
            <a:avLst/>
            <a:gdLst>
              <a:gd name="T0" fmla="*/ 480415 w 725805"/>
              <a:gd name="T1" fmla="*/ 0 h 481964"/>
              <a:gd name="T2" fmla="*/ 480415 w 725805"/>
              <a:gd name="T3" fmla="*/ 123614 h 481964"/>
              <a:gd name="T4" fmla="*/ 0 w 725805"/>
              <a:gd name="T5" fmla="*/ 123614 h 481964"/>
              <a:gd name="T6" fmla="*/ 0 w 725805"/>
              <a:gd name="T7" fmla="*/ 370842 h 481964"/>
              <a:gd name="T8" fmla="*/ 480415 w 725805"/>
              <a:gd name="T9" fmla="*/ 370842 h 481964"/>
              <a:gd name="T10" fmla="*/ 480415 w 725805"/>
              <a:gd name="T11" fmla="*/ 494454 h 481964"/>
              <a:gd name="T12" fmla="*/ 719114 w 725805"/>
              <a:gd name="T13" fmla="*/ 247228 h 481964"/>
              <a:gd name="T14" fmla="*/ 480415 w 725805"/>
              <a:gd name="T15" fmla="*/ 0 h 4819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25805"/>
              <a:gd name="T25" fmla="*/ 0 h 481964"/>
              <a:gd name="T26" fmla="*/ 725805 w 725805"/>
              <a:gd name="T27" fmla="*/ 481964 h 48196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25805" h="481964">
                <a:moveTo>
                  <a:pt x="484631" y="0"/>
                </a:moveTo>
                <a:lnTo>
                  <a:pt x="484631" y="120396"/>
                </a:lnTo>
                <a:lnTo>
                  <a:pt x="0" y="120396"/>
                </a:lnTo>
                <a:lnTo>
                  <a:pt x="0" y="361188"/>
                </a:lnTo>
                <a:lnTo>
                  <a:pt x="484631" y="361188"/>
                </a:lnTo>
                <a:lnTo>
                  <a:pt x="484631" y="481584"/>
                </a:lnTo>
                <a:lnTo>
                  <a:pt x="725424" y="240792"/>
                </a:lnTo>
                <a:lnTo>
                  <a:pt x="48463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6" name="object 38"/>
          <p:cNvSpPr>
            <a:spLocks noChangeArrowheads="1"/>
          </p:cNvSpPr>
          <p:nvPr/>
        </p:nvSpPr>
        <p:spPr bwMode="auto">
          <a:xfrm>
            <a:off x="2081213" y="4217988"/>
            <a:ext cx="725487" cy="482600"/>
          </a:xfrm>
          <a:custGeom>
            <a:avLst/>
            <a:gdLst>
              <a:gd name="T0" fmla="*/ 0 w 725805"/>
              <a:gd name="T1" fmla="*/ 123614 h 481964"/>
              <a:gd name="T2" fmla="*/ 480406 w 725805"/>
              <a:gd name="T3" fmla="*/ 123614 h 481964"/>
              <a:gd name="T4" fmla="*/ 480406 w 725805"/>
              <a:gd name="T5" fmla="*/ 0 h 481964"/>
              <a:gd name="T6" fmla="*/ 719101 w 725805"/>
              <a:gd name="T7" fmla="*/ 247228 h 481964"/>
              <a:gd name="T8" fmla="*/ 480406 w 725805"/>
              <a:gd name="T9" fmla="*/ 494454 h 481964"/>
              <a:gd name="T10" fmla="*/ 480406 w 725805"/>
              <a:gd name="T11" fmla="*/ 370842 h 481964"/>
              <a:gd name="T12" fmla="*/ 0 w 725805"/>
              <a:gd name="T13" fmla="*/ 370842 h 481964"/>
              <a:gd name="T14" fmla="*/ 0 w 725805"/>
              <a:gd name="T15" fmla="*/ 123614 h 4819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25805"/>
              <a:gd name="T25" fmla="*/ 0 h 481964"/>
              <a:gd name="T26" fmla="*/ 725805 w 725805"/>
              <a:gd name="T27" fmla="*/ 481964 h 48196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25805" h="481964">
                <a:moveTo>
                  <a:pt x="0" y="120396"/>
                </a:moveTo>
                <a:lnTo>
                  <a:pt x="484631" y="120396"/>
                </a:lnTo>
                <a:lnTo>
                  <a:pt x="484631" y="0"/>
                </a:lnTo>
                <a:lnTo>
                  <a:pt x="725424" y="240792"/>
                </a:lnTo>
                <a:lnTo>
                  <a:pt x="484631" y="481584"/>
                </a:lnTo>
                <a:lnTo>
                  <a:pt x="484631" y="361188"/>
                </a:lnTo>
                <a:lnTo>
                  <a:pt x="0" y="361188"/>
                </a:lnTo>
                <a:lnTo>
                  <a:pt x="0" y="120396"/>
                </a:lnTo>
                <a:close/>
              </a:path>
            </a:pathLst>
          </a:custGeom>
          <a:noFill/>
          <a:ln w="25908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7" name="object 39"/>
          <p:cNvSpPr>
            <a:spLocks noChangeArrowheads="1"/>
          </p:cNvSpPr>
          <p:nvPr/>
        </p:nvSpPr>
        <p:spPr bwMode="auto">
          <a:xfrm>
            <a:off x="2033588" y="5473700"/>
            <a:ext cx="760412" cy="485775"/>
          </a:xfrm>
          <a:custGeom>
            <a:avLst/>
            <a:gdLst>
              <a:gd name="T0" fmla="*/ 513089 w 760730"/>
              <a:gd name="T1" fmla="*/ 0 h 486410"/>
              <a:gd name="T2" fmla="*/ 513089 w 760730"/>
              <a:gd name="T3" fmla="*/ 118405 h 486410"/>
              <a:gd name="T4" fmla="*/ 0 w 760730"/>
              <a:gd name="T5" fmla="*/ 118405 h 486410"/>
              <a:gd name="T6" fmla="*/ 0 w 760730"/>
              <a:gd name="T7" fmla="*/ 355215 h 486410"/>
              <a:gd name="T8" fmla="*/ 513089 w 760730"/>
              <a:gd name="T9" fmla="*/ 355215 h 486410"/>
              <a:gd name="T10" fmla="*/ 513089 w 760730"/>
              <a:gd name="T11" fmla="*/ 473618 h 486410"/>
              <a:gd name="T12" fmla="*/ 754143 w 760730"/>
              <a:gd name="T13" fmla="*/ 236809 h 486410"/>
              <a:gd name="T14" fmla="*/ 513089 w 760730"/>
              <a:gd name="T15" fmla="*/ 0 h 4864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0730"/>
              <a:gd name="T25" fmla="*/ 0 h 486410"/>
              <a:gd name="T26" fmla="*/ 760730 w 760730"/>
              <a:gd name="T27" fmla="*/ 486410 h 48641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0730" h="486410">
                <a:moveTo>
                  <a:pt x="517398" y="0"/>
                </a:moveTo>
                <a:lnTo>
                  <a:pt x="517398" y="121539"/>
                </a:lnTo>
                <a:lnTo>
                  <a:pt x="0" y="121539"/>
                </a:lnTo>
                <a:lnTo>
                  <a:pt x="0" y="364617"/>
                </a:lnTo>
                <a:lnTo>
                  <a:pt x="517398" y="364617"/>
                </a:lnTo>
                <a:lnTo>
                  <a:pt x="517398" y="486156"/>
                </a:lnTo>
                <a:lnTo>
                  <a:pt x="760476" y="243078"/>
                </a:lnTo>
                <a:lnTo>
                  <a:pt x="51739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8" name="object 40"/>
          <p:cNvSpPr>
            <a:spLocks noChangeArrowheads="1"/>
          </p:cNvSpPr>
          <p:nvPr/>
        </p:nvSpPr>
        <p:spPr bwMode="auto">
          <a:xfrm>
            <a:off x="2074863" y="5532438"/>
            <a:ext cx="760412" cy="485775"/>
          </a:xfrm>
          <a:custGeom>
            <a:avLst/>
            <a:gdLst>
              <a:gd name="T0" fmla="*/ 0 w 760730"/>
              <a:gd name="T1" fmla="*/ 118405 h 486410"/>
              <a:gd name="T2" fmla="*/ 513089 w 760730"/>
              <a:gd name="T3" fmla="*/ 118405 h 486410"/>
              <a:gd name="T4" fmla="*/ 513089 w 760730"/>
              <a:gd name="T5" fmla="*/ 0 h 486410"/>
              <a:gd name="T6" fmla="*/ 754143 w 760730"/>
              <a:gd name="T7" fmla="*/ 236809 h 486410"/>
              <a:gd name="T8" fmla="*/ 513089 w 760730"/>
              <a:gd name="T9" fmla="*/ 473618 h 486410"/>
              <a:gd name="T10" fmla="*/ 513089 w 760730"/>
              <a:gd name="T11" fmla="*/ 355215 h 486410"/>
              <a:gd name="T12" fmla="*/ 0 w 760730"/>
              <a:gd name="T13" fmla="*/ 355215 h 486410"/>
              <a:gd name="T14" fmla="*/ 0 w 760730"/>
              <a:gd name="T15" fmla="*/ 118405 h 4864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0730"/>
              <a:gd name="T25" fmla="*/ 0 h 486410"/>
              <a:gd name="T26" fmla="*/ 760730 w 760730"/>
              <a:gd name="T27" fmla="*/ 486410 h 48641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0730" h="486410">
                <a:moveTo>
                  <a:pt x="0" y="121539"/>
                </a:moveTo>
                <a:lnTo>
                  <a:pt x="517398" y="121539"/>
                </a:lnTo>
                <a:lnTo>
                  <a:pt x="517398" y="0"/>
                </a:lnTo>
                <a:lnTo>
                  <a:pt x="760476" y="243078"/>
                </a:lnTo>
                <a:lnTo>
                  <a:pt x="517398" y="486156"/>
                </a:lnTo>
                <a:lnTo>
                  <a:pt x="517398" y="364617"/>
                </a:lnTo>
                <a:lnTo>
                  <a:pt x="0" y="364617"/>
                </a:lnTo>
                <a:lnTo>
                  <a:pt x="0" y="121539"/>
                </a:lnTo>
                <a:close/>
              </a:path>
            </a:pathLst>
          </a:custGeom>
          <a:noFill/>
          <a:ln w="25908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89" name="object 41"/>
          <p:cNvSpPr>
            <a:spLocks noChangeArrowheads="1"/>
          </p:cNvSpPr>
          <p:nvPr/>
        </p:nvSpPr>
        <p:spPr bwMode="auto">
          <a:xfrm>
            <a:off x="5608638" y="3546475"/>
            <a:ext cx="3489325" cy="1019175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0" name="object 42"/>
          <p:cNvSpPr>
            <a:spLocks noChangeArrowheads="1"/>
          </p:cNvSpPr>
          <p:nvPr/>
        </p:nvSpPr>
        <p:spPr bwMode="auto">
          <a:xfrm>
            <a:off x="5800725" y="3533775"/>
            <a:ext cx="3136900" cy="1114425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1" name="object 43"/>
          <p:cNvSpPr>
            <a:spLocks noChangeArrowheads="1"/>
          </p:cNvSpPr>
          <p:nvPr/>
        </p:nvSpPr>
        <p:spPr bwMode="auto">
          <a:xfrm>
            <a:off x="5656263" y="3573463"/>
            <a:ext cx="3394075" cy="925512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2" name="object 44"/>
          <p:cNvSpPr>
            <a:spLocks noChangeArrowheads="1"/>
          </p:cNvSpPr>
          <p:nvPr/>
        </p:nvSpPr>
        <p:spPr bwMode="auto">
          <a:xfrm>
            <a:off x="5656263" y="3573463"/>
            <a:ext cx="3395662" cy="925512"/>
          </a:xfrm>
          <a:custGeom>
            <a:avLst/>
            <a:gdLst>
              <a:gd name="T0" fmla="*/ 0 w 3395979"/>
              <a:gd name="T1" fmla="*/ 155238 h 925195"/>
              <a:gd name="T2" fmla="*/ 7845 w 3395979"/>
              <a:gd name="T3" fmla="*/ 106188 h 925195"/>
              <a:gd name="T4" fmla="*/ 29704 w 3395979"/>
              <a:gd name="T5" fmla="*/ 63588 h 925195"/>
              <a:gd name="T6" fmla="*/ 63028 w 3395979"/>
              <a:gd name="T7" fmla="*/ 29964 h 925195"/>
              <a:gd name="T8" fmla="*/ 105268 w 3395979"/>
              <a:gd name="T9" fmla="*/ 7925 h 925195"/>
              <a:gd name="T10" fmla="*/ 153897 w 3395979"/>
              <a:gd name="T11" fmla="*/ 0 h 925195"/>
              <a:gd name="T12" fmla="*/ 3235253 w 3395979"/>
              <a:gd name="T13" fmla="*/ 0 h 925195"/>
              <a:gd name="T14" fmla="*/ 3283870 w 3395979"/>
              <a:gd name="T15" fmla="*/ 7925 h 925195"/>
              <a:gd name="T16" fmla="*/ 3326110 w 3395979"/>
              <a:gd name="T17" fmla="*/ 29964 h 925195"/>
              <a:gd name="T18" fmla="*/ 3359427 w 3395979"/>
              <a:gd name="T19" fmla="*/ 63588 h 925195"/>
              <a:gd name="T20" fmla="*/ 3381287 w 3395979"/>
              <a:gd name="T21" fmla="*/ 106188 h 925195"/>
              <a:gd name="T22" fmla="*/ 3389141 w 3395979"/>
              <a:gd name="T23" fmla="*/ 155238 h 925195"/>
              <a:gd name="T24" fmla="*/ 3389141 w 3395979"/>
              <a:gd name="T25" fmla="*/ 776191 h 925195"/>
              <a:gd name="T26" fmla="*/ 3381287 w 3395979"/>
              <a:gd name="T27" fmla="*/ 825234 h 925195"/>
              <a:gd name="T28" fmla="*/ 3359427 w 3395979"/>
              <a:gd name="T29" fmla="*/ 867845 h 925195"/>
              <a:gd name="T30" fmla="*/ 3326110 w 3395979"/>
              <a:gd name="T31" fmla="*/ 901459 h 925195"/>
              <a:gd name="T32" fmla="*/ 3283870 w 3395979"/>
              <a:gd name="T33" fmla="*/ 923507 h 925195"/>
              <a:gd name="T34" fmla="*/ 3235253 w 3395979"/>
              <a:gd name="T35" fmla="*/ 931427 h 925195"/>
              <a:gd name="T36" fmla="*/ 153897 w 3395979"/>
              <a:gd name="T37" fmla="*/ 931427 h 925195"/>
              <a:gd name="T38" fmla="*/ 105268 w 3395979"/>
              <a:gd name="T39" fmla="*/ 923507 h 925195"/>
              <a:gd name="T40" fmla="*/ 63028 w 3395979"/>
              <a:gd name="T41" fmla="*/ 901459 h 925195"/>
              <a:gd name="T42" fmla="*/ 29704 w 3395979"/>
              <a:gd name="T43" fmla="*/ 867845 h 925195"/>
              <a:gd name="T44" fmla="*/ 7845 w 3395979"/>
              <a:gd name="T45" fmla="*/ 825234 h 925195"/>
              <a:gd name="T46" fmla="*/ 0 w 3395979"/>
              <a:gd name="T47" fmla="*/ 776191 h 925195"/>
              <a:gd name="T48" fmla="*/ 0 w 3395979"/>
              <a:gd name="T49" fmla="*/ 155238 h 92519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395979"/>
              <a:gd name="T76" fmla="*/ 0 h 925195"/>
              <a:gd name="T77" fmla="*/ 3395979 w 3395979"/>
              <a:gd name="T78" fmla="*/ 925195 h 92519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395979" h="925195">
                <a:moveTo>
                  <a:pt x="0" y="154178"/>
                </a:moveTo>
                <a:lnTo>
                  <a:pt x="7865" y="105468"/>
                </a:lnTo>
                <a:lnTo>
                  <a:pt x="29764" y="63148"/>
                </a:lnTo>
                <a:lnTo>
                  <a:pt x="63148" y="29764"/>
                </a:lnTo>
                <a:lnTo>
                  <a:pt x="105468" y="7865"/>
                </a:lnTo>
                <a:lnTo>
                  <a:pt x="154177" y="0"/>
                </a:lnTo>
                <a:lnTo>
                  <a:pt x="3241293" y="0"/>
                </a:lnTo>
                <a:lnTo>
                  <a:pt x="3290003" y="7865"/>
                </a:lnTo>
                <a:lnTo>
                  <a:pt x="3332323" y="29764"/>
                </a:lnTo>
                <a:lnTo>
                  <a:pt x="3365707" y="63148"/>
                </a:lnTo>
                <a:lnTo>
                  <a:pt x="3387606" y="105468"/>
                </a:lnTo>
                <a:lnTo>
                  <a:pt x="3395471" y="154178"/>
                </a:lnTo>
                <a:lnTo>
                  <a:pt x="3395471" y="770890"/>
                </a:lnTo>
                <a:lnTo>
                  <a:pt x="3387606" y="819599"/>
                </a:lnTo>
                <a:lnTo>
                  <a:pt x="3365707" y="861919"/>
                </a:lnTo>
                <a:lnTo>
                  <a:pt x="3332323" y="895303"/>
                </a:lnTo>
                <a:lnTo>
                  <a:pt x="3290003" y="917202"/>
                </a:lnTo>
                <a:lnTo>
                  <a:pt x="3241293" y="925068"/>
                </a:lnTo>
                <a:lnTo>
                  <a:pt x="154177" y="925068"/>
                </a:lnTo>
                <a:lnTo>
                  <a:pt x="105468" y="917202"/>
                </a:lnTo>
                <a:lnTo>
                  <a:pt x="63148" y="895303"/>
                </a:lnTo>
                <a:lnTo>
                  <a:pt x="29764" y="861919"/>
                </a:lnTo>
                <a:lnTo>
                  <a:pt x="7865" y="819599"/>
                </a:lnTo>
                <a:lnTo>
                  <a:pt x="0" y="770890"/>
                </a:lnTo>
                <a:lnTo>
                  <a:pt x="0" y="154178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93" name="object 45"/>
          <p:cNvSpPr txBox="1">
            <a:spLocks noChangeArrowheads="1"/>
          </p:cNvSpPr>
          <p:nvPr/>
        </p:nvSpPr>
        <p:spPr bwMode="auto">
          <a:xfrm>
            <a:off x="5930282" y="3606800"/>
            <a:ext cx="3137517" cy="843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2700" rIns="0" bIns="0">
            <a:spAutoFit/>
          </a:bodyPr>
          <a:lstStyle/>
          <a:p>
            <a:pPr marL="431800" indent="-400050" eaLnBrk="1" hangingPunct="1">
              <a:spcBef>
                <a:spcPts val="100"/>
              </a:spcBef>
            </a:pPr>
            <a:r>
              <a:rPr lang="ru-RU" altLang="ru-RU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Возможность </a:t>
            </a:r>
            <a:r>
              <a:rPr lang="ru-RU" altLang="ru-RU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сокращения экзаменов </a:t>
            </a:r>
            <a:r>
              <a:rPr lang="ru-RU" altLang="ru-RU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до 2-х*:</a:t>
            </a:r>
            <a:endParaRPr lang="ru-RU" altLang="ru-RU" dirty="0">
              <a:latin typeface="Cambria" pitchFamily="18" charset="0"/>
              <a:cs typeface="Arial" charset="0"/>
            </a:endParaRPr>
          </a:p>
          <a:p>
            <a:pPr marL="431800" indent="-400050" eaLnBrk="1" hangingPunct="1"/>
            <a:r>
              <a:rPr lang="ru-RU" altLang="ru-RU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русский язык, математика</a:t>
            </a:r>
            <a:endParaRPr lang="ru-RU" altLang="ru-RU" dirty="0">
              <a:latin typeface="Cambria" pitchFamily="18" charset="0"/>
              <a:cs typeface="Arial" charset="0"/>
            </a:endParaRPr>
          </a:p>
        </p:txBody>
      </p:sp>
      <p:sp>
        <p:nvSpPr>
          <p:cNvPr id="27694" name="object 46"/>
          <p:cNvSpPr>
            <a:spLocks noChangeArrowheads="1"/>
          </p:cNvSpPr>
          <p:nvPr/>
        </p:nvSpPr>
        <p:spPr bwMode="auto">
          <a:xfrm>
            <a:off x="9212263" y="3660775"/>
            <a:ext cx="2759075" cy="2379663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5" name="object 47"/>
          <p:cNvSpPr>
            <a:spLocks noChangeArrowheads="1"/>
          </p:cNvSpPr>
          <p:nvPr/>
        </p:nvSpPr>
        <p:spPr bwMode="auto">
          <a:xfrm>
            <a:off x="9245600" y="4038600"/>
            <a:ext cx="2746375" cy="839788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6" name="object 48"/>
          <p:cNvSpPr>
            <a:spLocks noChangeArrowheads="1"/>
          </p:cNvSpPr>
          <p:nvPr/>
        </p:nvSpPr>
        <p:spPr bwMode="auto">
          <a:xfrm>
            <a:off x="9259888" y="3687763"/>
            <a:ext cx="2663825" cy="2286000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697" name="object 49"/>
          <p:cNvSpPr>
            <a:spLocks noChangeArrowheads="1"/>
          </p:cNvSpPr>
          <p:nvPr/>
        </p:nvSpPr>
        <p:spPr bwMode="auto">
          <a:xfrm>
            <a:off x="9259888" y="3687763"/>
            <a:ext cx="2663825" cy="2286000"/>
          </a:xfrm>
          <a:custGeom>
            <a:avLst/>
            <a:gdLst>
              <a:gd name="T0" fmla="*/ 0 w 2664459"/>
              <a:gd name="T1" fmla="*/ 160147 h 2286000"/>
              <a:gd name="T2" fmla="*/ 8129 w 2664459"/>
              <a:gd name="T3" fmla="*/ 109549 h 2286000"/>
              <a:gd name="T4" fmla="*/ 30774 w 2664459"/>
              <a:gd name="T5" fmla="*/ 65589 h 2286000"/>
              <a:gd name="T6" fmla="*/ 65269 w 2664459"/>
              <a:gd name="T7" fmla="*/ 30914 h 2286000"/>
              <a:gd name="T8" fmla="*/ 109029 w 2664459"/>
              <a:gd name="T9" fmla="*/ 8169 h 2286000"/>
              <a:gd name="T10" fmla="*/ 159387 w 2664459"/>
              <a:gd name="T11" fmla="*/ 0 h 2286000"/>
              <a:gd name="T12" fmla="*/ 2491922 w 2664459"/>
              <a:gd name="T13" fmla="*/ 0 h 2286000"/>
              <a:gd name="T14" fmla="*/ 2542278 w 2664459"/>
              <a:gd name="T15" fmla="*/ 8169 h 2286000"/>
              <a:gd name="T16" fmla="*/ 2586026 w 2664459"/>
              <a:gd name="T17" fmla="*/ 30914 h 2286000"/>
              <a:gd name="T18" fmla="*/ 2620537 w 2664459"/>
              <a:gd name="T19" fmla="*/ 65589 h 2286000"/>
              <a:gd name="T20" fmla="*/ 2643178 w 2664459"/>
              <a:gd name="T21" fmla="*/ 109549 h 2286000"/>
              <a:gd name="T22" fmla="*/ 2651308 w 2664459"/>
              <a:gd name="T23" fmla="*/ 160147 h 2286000"/>
              <a:gd name="T24" fmla="*/ 2651308 w 2664459"/>
              <a:gd name="T25" fmla="*/ 2125788 h 2286000"/>
              <a:gd name="T26" fmla="*/ 2643178 w 2664459"/>
              <a:gd name="T27" fmla="*/ 2176428 h 2286000"/>
              <a:gd name="T28" fmla="*/ 2620537 w 2664459"/>
              <a:gd name="T29" fmla="*/ 2220406 h 2286000"/>
              <a:gd name="T30" fmla="*/ 2586026 w 2664459"/>
              <a:gd name="T31" fmla="*/ 2255088 h 2286000"/>
              <a:gd name="T32" fmla="*/ 2542278 w 2664459"/>
              <a:gd name="T33" fmla="*/ 2277832 h 2286000"/>
              <a:gd name="T34" fmla="*/ 2491922 w 2664459"/>
              <a:gd name="T35" fmla="*/ 2286000 h 2286000"/>
              <a:gd name="T36" fmla="*/ 159387 w 2664459"/>
              <a:gd name="T37" fmla="*/ 2286000 h 2286000"/>
              <a:gd name="T38" fmla="*/ 109029 w 2664459"/>
              <a:gd name="T39" fmla="*/ 2277832 h 2286000"/>
              <a:gd name="T40" fmla="*/ 65269 w 2664459"/>
              <a:gd name="T41" fmla="*/ 2255088 h 2286000"/>
              <a:gd name="T42" fmla="*/ 30774 w 2664459"/>
              <a:gd name="T43" fmla="*/ 2220406 h 2286000"/>
              <a:gd name="T44" fmla="*/ 8129 w 2664459"/>
              <a:gd name="T45" fmla="*/ 2176428 h 2286000"/>
              <a:gd name="T46" fmla="*/ 0 w 2664459"/>
              <a:gd name="T47" fmla="*/ 2125788 h 2286000"/>
              <a:gd name="T48" fmla="*/ 0 w 2664459"/>
              <a:gd name="T49" fmla="*/ 160147 h 22860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664459"/>
              <a:gd name="T76" fmla="*/ 0 h 2286000"/>
              <a:gd name="T77" fmla="*/ 2664459 w 2664459"/>
              <a:gd name="T78" fmla="*/ 2286000 h 22860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664459" h="2286000">
                <a:moveTo>
                  <a:pt x="0" y="160147"/>
                </a:moveTo>
                <a:lnTo>
                  <a:pt x="8169" y="109549"/>
                </a:lnTo>
                <a:lnTo>
                  <a:pt x="30914" y="65589"/>
                </a:lnTo>
                <a:lnTo>
                  <a:pt x="65589" y="30914"/>
                </a:lnTo>
                <a:lnTo>
                  <a:pt x="109549" y="8169"/>
                </a:lnTo>
                <a:lnTo>
                  <a:pt x="160147" y="0"/>
                </a:lnTo>
                <a:lnTo>
                  <a:pt x="2503804" y="0"/>
                </a:lnTo>
                <a:lnTo>
                  <a:pt x="2554402" y="8169"/>
                </a:lnTo>
                <a:lnTo>
                  <a:pt x="2598362" y="30914"/>
                </a:lnTo>
                <a:lnTo>
                  <a:pt x="2633037" y="65589"/>
                </a:lnTo>
                <a:lnTo>
                  <a:pt x="2655782" y="109549"/>
                </a:lnTo>
                <a:lnTo>
                  <a:pt x="2663952" y="160147"/>
                </a:lnTo>
                <a:lnTo>
                  <a:pt x="2663952" y="2125789"/>
                </a:lnTo>
                <a:lnTo>
                  <a:pt x="2655782" y="2176428"/>
                </a:lnTo>
                <a:lnTo>
                  <a:pt x="2633037" y="2220407"/>
                </a:lnTo>
                <a:lnTo>
                  <a:pt x="2598362" y="2255088"/>
                </a:lnTo>
                <a:lnTo>
                  <a:pt x="2554402" y="2277832"/>
                </a:lnTo>
                <a:lnTo>
                  <a:pt x="2503804" y="2286000"/>
                </a:lnTo>
                <a:lnTo>
                  <a:pt x="160147" y="2286000"/>
                </a:lnTo>
                <a:lnTo>
                  <a:pt x="109549" y="2277832"/>
                </a:lnTo>
                <a:lnTo>
                  <a:pt x="65589" y="2255088"/>
                </a:lnTo>
                <a:lnTo>
                  <a:pt x="30914" y="2220407"/>
                </a:lnTo>
                <a:lnTo>
                  <a:pt x="8169" y="2176428"/>
                </a:lnTo>
                <a:lnTo>
                  <a:pt x="0" y="2125789"/>
                </a:lnTo>
                <a:lnTo>
                  <a:pt x="0" y="160147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98" name="object 50"/>
          <p:cNvSpPr txBox="1">
            <a:spLocks noChangeArrowheads="1"/>
          </p:cNvSpPr>
          <p:nvPr/>
        </p:nvSpPr>
        <p:spPr bwMode="auto">
          <a:xfrm>
            <a:off x="9513117" y="3783150"/>
            <a:ext cx="2249795" cy="101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2700" rIns="0" bIns="0">
            <a:spAutoFit/>
          </a:bodyPr>
          <a:lstStyle/>
          <a:p>
            <a:pPr marL="560388" indent="-547688">
              <a:spcBef>
                <a:spcPts val="100"/>
              </a:spcBef>
            </a:pPr>
            <a:r>
              <a:rPr lang="ru-RU" altLang="ru-RU" sz="1600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Увеличение времени экзамена</a:t>
            </a:r>
          </a:p>
          <a:p>
            <a:pPr marL="560388" indent="-547688">
              <a:spcBef>
                <a:spcPts val="100"/>
              </a:spcBef>
            </a:pPr>
            <a:r>
              <a:rPr lang="ru-RU" altLang="ru-RU" sz="1600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Учёт индивидуальных  особенностей</a:t>
            </a:r>
            <a:endParaRPr lang="ru-RU" altLang="ru-RU" sz="1600" dirty="0">
              <a:latin typeface="Cambria" pitchFamily="18" charset="0"/>
              <a:cs typeface="Arial" charset="0"/>
            </a:endParaRPr>
          </a:p>
        </p:txBody>
      </p:sp>
      <p:sp>
        <p:nvSpPr>
          <p:cNvPr id="27699" name="object 51"/>
          <p:cNvSpPr>
            <a:spLocks noChangeArrowheads="1"/>
          </p:cNvSpPr>
          <p:nvPr/>
        </p:nvSpPr>
        <p:spPr bwMode="auto">
          <a:xfrm>
            <a:off x="5619750" y="5275263"/>
            <a:ext cx="2695575" cy="512762"/>
          </a:xfrm>
          <a:prstGeom prst="rect">
            <a:avLst/>
          </a:prstGeom>
          <a:blipFill dpi="0" rotWithShape="1">
            <a:blip r:embed="rId2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0" name="object 52"/>
          <p:cNvSpPr>
            <a:spLocks noChangeArrowheads="1"/>
          </p:cNvSpPr>
          <p:nvPr/>
        </p:nvSpPr>
        <p:spPr bwMode="auto">
          <a:xfrm>
            <a:off x="6205538" y="5283200"/>
            <a:ext cx="1520825" cy="565150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1" name="object 53"/>
          <p:cNvSpPr>
            <a:spLocks noChangeArrowheads="1"/>
          </p:cNvSpPr>
          <p:nvPr/>
        </p:nvSpPr>
        <p:spPr bwMode="auto">
          <a:xfrm>
            <a:off x="5667375" y="5302250"/>
            <a:ext cx="2600325" cy="419100"/>
          </a:xfrm>
          <a:prstGeom prst="rect">
            <a:avLst/>
          </a:prstGeom>
          <a:blipFill dpi="0" rotWithShape="1">
            <a:blip r:embed="rId3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2" name="object 54"/>
          <p:cNvSpPr>
            <a:spLocks noChangeArrowheads="1"/>
          </p:cNvSpPr>
          <p:nvPr/>
        </p:nvSpPr>
        <p:spPr bwMode="auto">
          <a:xfrm>
            <a:off x="5667375" y="5302250"/>
            <a:ext cx="2600325" cy="419100"/>
          </a:xfrm>
          <a:custGeom>
            <a:avLst/>
            <a:gdLst>
              <a:gd name="T0" fmla="*/ 0 w 2600325"/>
              <a:gd name="T1" fmla="*/ 69849 h 419100"/>
              <a:gd name="T2" fmla="*/ 5484 w 2600325"/>
              <a:gd name="T3" fmla="*/ 42648 h 419100"/>
              <a:gd name="T4" fmla="*/ 20447 w 2600325"/>
              <a:gd name="T5" fmla="*/ 20446 h 419100"/>
              <a:gd name="T6" fmla="*/ 42648 w 2600325"/>
              <a:gd name="T7" fmla="*/ 5484 h 419100"/>
              <a:gd name="T8" fmla="*/ 69850 w 2600325"/>
              <a:gd name="T9" fmla="*/ 0 h 419100"/>
              <a:gd name="T10" fmla="*/ 2530095 w 2600325"/>
              <a:gd name="T11" fmla="*/ 0 h 419100"/>
              <a:gd name="T12" fmla="*/ 2557295 w 2600325"/>
              <a:gd name="T13" fmla="*/ 5484 h 419100"/>
              <a:gd name="T14" fmla="*/ 2579497 w 2600325"/>
              <a:gd name="T15" fmla="*/ 20446 h 419100"/>
              <a:gd name="T16" fmla="*/ 2594459 w 2600325"/>
              <a:gd name="T17" fmla="*/ 42648 h 419100"/>
              <a:gd name="T18" fmla="*/ 2599945 w 2600325"/>
              <a:gd name="T19" fmla="*/ 69849 h 419100"/>
              <a:gd name="T20" fmla="*/ 2599945 w 2600325"/>
              <a:gd name="T21" fmla="*/ 349249 h 419100"/>
              <a:gd name="T22" fmla="*/ 2594459 w 2600325"/>
              <a:gd name="T23" fmla="*/ 376435 h 419100"/>
              <a:gd name="T24" fmla="*/ 2579497 w 2600325"/>
              <a:gd name="T25" fmla="*/ 398638 h 419100"/>
              <a:gd name="T26" fmla="*/ 2557295 w 2600325"/>
              <a:gd name="T27" fmla="*/ 413609 h 419100"/>
              <a:gd name="T28" fmla="*/ 2530095 w 2600325"/>
              <a:gd name="T29" fmla="*/ 419099 h 419100"/>
              <a:gd name="T30" fmla="*/ 69850 w 2600325"/>
              <a:gd name="T31" fmla="*/ 419099 h 419100"/>
              <a:gd name="T32" fmla="*/ 42648 w 2600325"/>
              <a:gd name="T33" fmla="*/ 413609 h 419100"/>
              <a:gd name="T34" fmla="*/ 20447 w 2600325"/>
              <a:gd name="T35" fmla="*/ 398638 h 419100"/>
              <a:gd name="T36" fmla="*/ 5484 w 2600325"/>
              <a:gd name="T37" fmla="*/ 376435 h 419100"/>
              <a:gd name="T38" fmla="*/ 0 w 2600325"/>
              <a:gd name="T39" fmla="*/ 349249 h 419100"/>
              <a:gd name="T40" fmla="*/ 0 w 2600325"/>
              <a:gd name="T41" fmla="*/ 69849 h 419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600325"/>
              <a:gd name="T64" fmla="*/ 0 h 419100"/>
              <a:gd name="T65" fmla="*/ 2600325 w 2600325"/>
              <a:gd name="T66" fmla="*/ 419100 h 419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600325" h="419100">
                <a:moveTo>
                  <a:pt x="0" y="69849"/>
                </a:moveTo>
                <a:lnTo>
                  <a:pt x="5484" y="42648"/>
                </a:lnTo>
                <a:lnTo>
                  <a:pt x="20447" y="20446"/>
                </a:lnTo>
                <a:lnTo>
                  <a:pt x="42648" y="5484"/>
                </a:lnTo>
                <a:lnTo>
                  <a:pt x="69850" y="0"/>
                </a:lnTo>
                <a:lnTo>
                  <a:pt x="2530094" y="0"/>
                </a:lnTo>
                <a:lnTo>
                  <a:pt x="2557295" y="5484"/>
                </a:lnTo>
                <a:lnTo>
                  <a:pt x="2579497" y="20446"/>
                </a:lnTo>
                <a:lnTo>
                  <a:pt x="2594459" y="42648"/>
                </a:lnTo>
                <a:lnTo>
                  <a:pt x="2599944" y="69849"/>
                </a:lnTo>
                <a:lnTo>
                  <a:pt x="2599944" y="349249"/>
                </a:lnTo>
                <a:lnTo>
                  <a:pt x="2594459" y="376435"/>
                </a:lnTo>
                <a:lnTo>
                  <a:pt x="2579497" y="398638"/>
                </a:lnTo>
                <a:lnTo>
                  <a:pt x="2557295" y="413609"/>
                </a:lnTo>
                <a:lnTo>
                  <a:pt x="2530094" y="419099"/>
                </a:lnTo>
                <a:lnTo>
                  <a:pt x="69850" y="419099"/>
                </a:lnTo>
                <a:lnTo>
                  <a:pt x="42648" y="413609"/>
                </a:lnTo>
                <a:lnTo>
                  <a:pt x="20447" y="398638"/>
                </a:lnTo>
                <a:lnTo>
                  <a:pt x="5484" y="376435"/>
                </a:lnTo>
                <a:lnTo>
                  <a:pt x="0" y="349249"/>
                </a:lnTo>
                <a:lnTo>
                  <a:pt x="0" y="69849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703" name="object 55"/>
          <p:cNvSpPr txBox="1">
            <a:spLocks noChangeArrowheads="1"/>
          </p:cNvSpPr>
          <p:nvPr/>
        </p:nvSpPr>
        <p:spPr bwMode="auto">
          <a:xfrm>
            <a:off x="5761608" y="5356225"/>
            <a:ext cx="237033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2700" rIns="0" bIns="0">
            <a:spAutoFit/>
          </a:bodyPr>
          <a:lstStyle/>
          <a:p>
            <a:pPr algn="ctr" eaLnBrk="1" hangingPunct="1">
              <a:spcBef>
                <a:spcPts val="100"/>
              </a:spcBef>
            </a:pPr>
            <a:r>
              <a:rPr lang="ru-RU" altLang="ru-RU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Письменная форма</a:t>
            </a:r>
            <a:endParaRPr lang="ru-RU" altLang="ru-RU" dirty="0">
              <a:latin typeface="Cambria" pitchFamily="18" charset="0"/>
              <a:cs typeface="Arial" charset="0"/>
            </a:endParaRPr>
          </a:p>
          <a:p>
            <a:pPr algn="ctr" eaLnBrk="1" hangingPunct="1">
              <a:spcBef>
                <a:spcPts val="1650"/>
              </a:spcBef>
            </a:pPr>
            <a:r>
              <a:rPr lang="ru-RU" altLang="ru-RU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Устная форма</a:t>
            </a:r>
            <a:endParaRPr lang="ru-RU" altLang="ru-RU" dirty="0">
              <a:latin typeface="Cambria" pitchFamily="18" charset="0"/>
              <a:cs typeface="Arial" charset="0"/>
            </a:endParaRPr>
          </a:p>
        </p:txBody>
      </p:sp>
      <p:sp>
        <p:nvSpPr>
          <p:cNvPr id="27704" name="object 56"/>
          <p:cNvSpPr>
            <a:spLocks noChangeArrowheads="1"/>
          </p:cNvSpPr>
          <p:nvPr/>
        </p:nvSpPr>
        <p:spPr bwMode="auto">
          <a:xfrm>
            <a:off x="1893888" y="1352550"/>
            <a:ext cx="811212" cy="811213"/>
          </a:xfrm>
          <a:prstGeom prst="rect">
            <a:avLst/>
          </a:prstGeom>
          <a:blipFill dpi="0" rotWithShape="1">
            <a:blip r:embed="rId3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5" name="object 57"/>
          <p:cNvSpPr>
            <a:spLocks noChangeArrowheads="1"/>
          </p:cNvSpPr>
          <p:nvPr/>
        </p:nvSpPr>
        <p:spPr bwMode="auto">
          <a:xfrm>
            <a:off x="1751013" y="2555875"/>
            <a:ext cx="790575" cy="790575"/>
          </a:xfrm>
          <a:prstGeom prst="rect">
            <a:avLst/>
          </a:prstGeom>
          <a:blipFill dpi="0" rotWithShape="1">
            <a:blip r:embed="rId3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6" name="object 58"/>
          <p:cNvSpPr>
            <a:spLocks noChangeArrowheads="1"/>
          </p:cNvSpPr>
          <p:nvPr/>
        </p:nvSpPr>
        <p:spPr bwMode="auto">
          <a:xfrm>
            <a:off x="11204575" y="4916488"/>
            <a:ext cx="458788" cy="458787"/>
          </a:xfrm>
          <a:prstGeom prst="rect">
            <a:avLst/>
          </a:prstGeom>
          <a:blipFill dpi="0" rotWithShape="1">
            <a:blip r:embed="rId3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7" name="object 59"/>
          <p:cNvSpPr>
            <a:spLocks noChangeArrowheads="1"/>
          </p:cNvSpPr>
          <p:nvPr/>
        </p:nvSpPr>
        <p:spPr bwMode="auto">
          <a:xfrm>
            <a:off x="10712974" y="5429420"/>
            <a:ext cx="460375" cy="460375"/>
          </a:xfrm>
          <a:prstGeom prst="rect">
            <a:avLst/>
          </a:prstGeom>
          <a:blipFill dpi="0" rotWithShape="1">
            <a:blip r:embed="rId3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8" name="object 60"/>
          <p:cNvSpPr>
            <a:spLocks noChangeArrowheads="1"/>
          </p:cNvSpPr>
          <p:nvPr/>
        </p:nvSpPr>
        <p:spPr bwMode="auto">
          <a:xfrm>
            <a:off x="10038411" y="4943291"/>
            <a:ext cx="458787" cy="458788"/>
          </a:xfrm>
          <a:prstGeom prst="rect">
            <a:avLst/>
          </a:prstGeom>
          <a:blipFill dpi="0" rotWithShape="1">
            <a:blip r:embed="rId3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09" name="object 61"/>
          <p:cNvSpPr>
            <a:spLocks noChangeArrowheads="1"/>
          </p:cNvSpPr>
          <p:nvPr/>
        </p:nvSpPr>
        <p:spPr bwMode="auto">
          <a:xfrm>
            <a:off x="9468621" y="5459520"/>
            <a:ext cx="477838" cy="477838"/>
          </a:xfrm>
          <a:prstGeom prst="rect">
            <a:avLst/>
          </a:prstGeom>
          <a:blipFill dpi="0" rotWithShape="1">
            <a:blip r:embed="rId3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10" name="object 62"/>
          <p:cNvSpPr txBox="1">
            <a:spLocks noChangeArrowheads="1"/>
          </p:cNvSpPr>
          <p:nvPr/>
        </p:nvSpPr>
        <p:spPr bwMode="auto">
          <a:xfrm>
            <a:off x="457200" y="6280150"/>
            <a:ext cx="11580920" cy="39446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12700" rIns="0" bIns="0">
            <a:spAutoFit/>
          </a:bodyPr>
          <a:lstStyle/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None/>
              <a:defRPr/>
            </a:pPr>
            <a:r>
              <a:rPr lang="ru-RU" altLang="ru-RU" sz="800" i="1" dirty="0" smtClean="0">
                <a:solidFill>
                  <a:srgbClr val="163D50"/>
                </a:solidFill>
                <a:latin typeface="Cambria" pitchFamily="18" charset="0"/>
                <a:cs typeface="Arial" charset="0"/>
              </a:rPr>
              <a:t>*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и </a:t>
            </a:r>
            <a:r>
              <a:rPr lang="ru-RU" altLang="ru-RU" sz="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4 апреля 2023  № 232/551 </a:t>
            </a:r>
            <a:r>
              <a:rPr lang="ru-RU" alt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проведения государственной  итоговой аттестации по образовательным программам основного общего  образования»;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15000"/>
              <a:buNone/>
              <a:defRPr/>
            </a:pPr>
            <a:r>
              <a:rPr lang="ru-RU" alt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и </a:t>
            </a:r>
            <a:r>
              <a:rPr lang="ru-RU" altLang="ru-RU" sz="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alt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4 апреля 2023  № 233/552 </a:t>
            </a:r>
            <a:r>
              <a:rPr lang="ru-RU" alt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проведения государственной  итоговой аттестации по образовательным программам основного общего  образования».</a:t>
            </a:r>
            <a:endParaRPr lang="ru-RU" altLang="ru-RU" sz="1100" dirty="0">
              <a:latin typeface="Cambria" pitchFamily="18" charset="0"/>
              <a:cs typeface="Arial" charset="0"/>
            </a:endParaRPr>
          </a:p>
        </p:txBody>
      </p:sp>
      <p:sp>
        <p:nvSpPr>
          <p:cNvPr id="27711" name="object 63"/>
          <p:cNvSpPr>
            <a:spLocks noChangeArrowheads="1"/>
          </p:cNvSpPr>
          <p:nvPr/>
        </p:nvSpPr>
        <p:spPr bwMode="auto">
          <a:xfrm>
            <a:off x="5029200" y="3657600"/>
            <a:ext cx="755650" cy="542925"/>
          </a:xfrm>
          <a:prstGeom prst="rect">
            <a:avLst/>
          </a:prstGeom>
          <a:blipFill dpi="0" rotWithShape="1">
            <a:blip r:embed="rId3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7712" name="object 64"/>
          <p:cNvSpPr>
            <a:spLocks noChangeArrowheads="1"/>
          </p:cNvSpPr>
          <p:nvPr/>
        </p:nvSpPr>
        <p:spPr bwMode="auto">
          <a:xfrm>
            <a:off x="5049838" y="4570413"/>
            <a:ext cx="755650" cy="542925"/>
          </a:xfrm>
          <a:prstGeom prst="rect">
            <a:avLst/>
          </a:prstGeom>
          <a:blipFill dpi="0" rotWithShape="1">
            <a:blip r:embed="rId3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733800" y="4191000"/>
            <a:ext cx="838200" cy="381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КИМ</a:t>
            </a:r>
          </a:p>
        </p:txBody>
      </p:sp>
      <p:pic>
        <p:nvPicPr>
          <p:cNvPr id="66" name="Picture 2" descr="G:\Картинки\logo-1.png"/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248574" y="125767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ject 2"/>
          <p:cNvSpPr>
            <a:spLocks noGrp="1"/>
          </p:cNvSpPr>
          <p:nvPr>
            <p:ph type="title"/>
          </p:nvPr>
        </p:nvSpPr>
        <p:spPr>
          <a:xfrm>
            <a:off x="2104008" y="342900"/>
            <a:ext cx="10218198" cy="990600"/>
          </a:xfrm>
        </p:spPr>
        <p:txBody>
          <a:bodyPr wrap="square" lIns="0" tIns="83820" rIns="0" bIns="0" rtlCol="0">
            <a:spAutoFit/>
          </a:bodyPr>
          <a:lstStyle/>
          <a:p>
            <a:pPr marL="12700" eaLnBrk="1" fontAlgn="auto" hangingPunct="1">
              <a:lnSpc>
                <a:spcPts val="2300"/>
              </a:lnSpc>
              <a:spcBef>
                <a:spcPts val="663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Условия, которые могут быть обеспечены при проведении ГИА  обучающемуся на дому, в медицинских организациях</a:t>
            </a:r>
            <a:b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(для участников экзаменов без ОВЗ и инвалидности)</a:t>
            </a:r>
          </a:p>
        </p:txBody>
      </p:sp>
      <p:sp>
        <p:nvSpPr>
          <p:cNvPr id="29699" name="object 3"/>
          <p:cNvSpPr>
            <a:spLocks noChangeArrowheads="1"/>
          </p:cNvSpPr>
          <p:nvPr/>
        </p:nvSpPr>
        <p:spPr bwMode="auto">
          <a:xfrm>
            <a:off x="1797050" y="1268413"/>
            <a:ext cx="647700" cy="3054350"/>
          </a:xfrm>
          <a:custGeom>
            <a:avLst/>
            <a:gdLst>
              <a:gd name="T0" fmla="*/ 81736 w 647700"/>
              <a:gd name="T1" fmla="*/ 69251 h 3054985"/>
              <a:gd name="T2" fmla="*/ 174553 w 647700"/>
              <a:gd name="T3" fmla="*/ 177120 h 3054985"/>
              <a:gd name="T4" fmla="*/ 259058 w 647700"/>
              <a:gd name="T5" fmla="*/ 289455 h 3054985"/>
              <a:gd name="T6" fmla="*/ 335252 w 647700"/>
              <a:gd name="T7" fmla="*/ 405806 h 3054985"/>
              <a:gd name="T8" fmla="*/ 403133 w 647700"/>
              <a:gd name="T9" fmla="*/ 525783 h 3054985"/>
              <a:gd name="T10" fmla="*/ 462703 w 647700"/>
              <a:gd name="T11" fmla="*/ 648948 h 3054985"/>
              <a:gd name="T12" fmla="*/ 513960 w 647700"/>
              <a:gd name="T13" fmla="*/ 774897 h 3054985"/>
              <a:gd name="T14" fmla="*/ 556905 w 647700"/>
              <a:gd name="T15" fmla="*/ 903203 h 3054985"/>
              <a:gd name="T16" fmla="*/ 591539 w 647700"/>
              <a:gd name="T17" fmla="*/ 1033461 h 3054985"/>
              <a:gd name="T18" fmla="*/ 617860 w 647700"/>
              <a:gd name="T19" fmla="*/ 1165239 h 3054985"/>
              <a:gd name="T20" fmla="*/ 635869 w 647700"/>
              <a:gd name="T21" fmla="*/ 1298141 h 3054985"/>
              <a:gd name="T22" fmla="*/ 645567 w 647700"/>
              <a:gd name="T23" fmla="*/ 1431732 h 3054985"/>
              <a:gd name="T24" fmla="*/ 646952 w 647700"/>
              <a:gd name="T25" fmla="*/ 1565599 h 3054985"/>
              <a:gd name="T26" fmla="*/ 640025 w 647700"/>
              <a:gd name="T27" fmla="*/ 1699327 h 3054985"/>
              <a:gd name="T28" fmla="*/ 624787 w 647700"/>
              <a:gd name="T29" fmla="*/ 1832499 h 3054985"/>
              <a:gd name="T30" fmla="*/ 601236 w 647700"/>
              <a:gd name="T31" fmla="*/ 1964702 h 3054985"/>
              <a:gd name="T32" fmla="*/ 569373 w 647700"/>
              <a:gd name="T33" fmla="*/ 2095515 h 3054985"/>
              <a:gd name="T34" fmla="*/ 529199 w 647700"/>
              <a:gd name="T35" fmla="*/ 2224513 h 3054985"/>
              <a:gd name="T36" fmla="*/ 480712 w 647700"/>
              <a:gd name="T37" fmla="*/ 2351296 h 3054985"/>
              <a:gd name="T38" fmla="*/ 423913 w 647700"/>
              <a:gd name="T39" fmla="*/ 2475436 h 3054985"/>
              <a:gd name="T40" fmla="*/ 358802 w 647700"/>
              <a:gd name="T41" fmla="*/ 2596513 h 3054985"/>
              <a:gd name="T42" fmla="*/ 285380 w 647700"/>
              <a:gd name="T43" fmla="*/ 2714123 h 3054985"/>
              <a:gd name="T44" fmla="*/ 203645 w 647700"/>
              <a:gd name="T45" fmla="*/ 2827841 h 3054985"/>
              <a:gd name="T46" fmla="*/ 113598 w 647700"/>
              <a:gd name="T47" fmla="*/ 2937254 h 3054985"/>
              <a:gd name="T48" fmla="*/ 15239 w 647700"/>
              <a:gd name="T49" fmla="*/ 3041937 h 3054985"/>
              <a:gd name="T50" fmla="*/ 66711 w 647700"/>
              <a:gd name="T51" fmla="*/ 2957262 h 3054985"/>
              <a:gd name="T52" fmla="*/ 159731 w 647700"/>
              <a:gd name="T53" fmla="*/ 2848925 h 3054985"/>
              <a:gd name="T54" fmla="*/ 244294 w 647700"/>
              <a:gd name="T55" fmla="*/ 2736080 h 3054985"/>
              <a:gd name="T56" fmla="*/ 320401 w 647700"/>
              <a:gd name="T57" fmla="*/ 2619140 h 3054985"/>
              <a:gd name="T58" fmla="*/ 388052 w 647700"/>
              <a:gd name="T59" fmla="*/ 2498548 h 3054985"/>
              <a:gd name="T60" fmla="*/ 447247 w 647700"/>
              <a:gd name="T61" fmla="*/ 2374727 h 3054985"/>
              <a:gd name="T62" fmla="*/ 497985 w 647700"/>
              <a:gd name="T63" fmla="*/ 2248116 h 3054985"/>
              <a:gd name="T64" fmla="*/ 540267 w 647700"/>
              <a:gd name="T65" fmla="*/ 2119130 h 3054985"/>
              <a:gd name="T66" fmla="*/ 574092 w 647700"/>
              <a:gd name="T67" fmla="*/ 1988216 h 3054985"/>
              <a:gd name="T68" fmla="*/ 599461 w 647700"/>
              <a:gd name="T69" fmla="*/ 1855790 h 3054985"/>
              <a:gd name="T70" fmla="*/ 616374 w 647700"/>
              <a:gd name="T71" fmla="*/ 1722290 h 3054985"/>
              <a:gd name="T72" fmla="*/ 624830 w 647700"/>
              <a:gd name="T73" fmla="*/ 1588146 h 3054985"/>
              <a:gd name="T74" fmla="*/ 624830 w 647700"/>
              <a:gd name="T75" fmla="*/ 1453788 h 3054985"/>
              <a:gd name="T76" fmla="*/ 616374 w 647700"/>
              <a:gd name="T77" fmla="*/ 1319645 h 3054985"/>
              <a:gd name="T78" fmla="*/ 599461 w 647700"/>
              <a:gd name="T79" fmla="*/ 1186149 h 3054985"/>
              <a:gd name="T80" fmla="*/ 574092 w 647700"/>
              <a:gd name="T81" fmla="*/ 1053726 h 3054985"/>
              <a:gd name="T82" fmla="*/ 540267 w 647700"/>
              <a:gd name="T83" fmla="*/ 922807 h 3054985"/>
              <a:gd name="T84" fmla="*/ 497985 w 647700"/>
              <a:gd name="T85" fmla="*/ 793828 h 3054985"/>
              <a:gd name="T86" fmla="*/ 447247 w 647700"/>
              <a:gd name="T87" fmla="*/ 667208 h 3054985"/>
              <a:gd name="T88" fmla="*/ 388052 w 647700"/>
              <a:gd name="T89" fmla="*/ 543391 h 3054985"/>
              <a:gd name="T90" fmla="*/ 320401 w 647700"/>
              <a:gd name="T91" fmla="*/ 422795 h 3054985"/>
              <a:gd name="T92" fmla="*/ 244294 w 647700"/>
              <a:gd name="T93" fmla="*/ 305854 h 3054985"/>
              <a:gd name="T94" fmla="*/ 159731 w 647700"/>
              <a:gd name="T95" fmla="*/ 193012 h 3054985"/>
              <a:gd name="T96" fmla="*/ 66711 w 647700"/>
              <a:gd name="T97" fmla="*/ 84669 h 3054985"/>
              <a:gd name="T98" fmla="*/ 15239 w 647700"/>
              <a:gd name="T99" fmla="*/ 0 h 305498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47700"/>
              <a:gd name="T151" fmla="*/ 0 h 3054985"/>
              <a:gd name="T152" fmla="*/ 647700 w 647700"/>
              <a:gd name="T153" fmla="*/ 3054985 h 305498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47700" h="3054985">
                <a:moveTo>
                  <a:pt x="15239" y="0"/>
                </a:moveTo>
                <a:lnTo>
                  <a:pt x="48949" y="34486"/>
                </a:lnTo>
                <a:lnTo>
                  <a:pt x="81736" y="69531"/>
                </a:lnTo>
                <a:lnTo>
                  <a:pt x="113598" y="105119"/>
                </a:lnTo>
                <a:lnTo>
                  <a:pt x="144537" y="141234"/>
                </a:lnTo>
                <a:lnTo>
                  <a:pt x="174553" y="177860"/>
                </a:lnTo>
                <a:lnTo>
                  <a:pt x="203645" y="214983"/>
                </a:lnTo>
                <a:lnTo>
                  <a:pt x="231813" y="252587"/>
                </a:lnTo>
                <a:lnTo>
                  <a:pt x="259058" y="290655"/>
                </a:lnTo>
                <a:lnTo>
                  <a:pt x="285380" y="329174"/>
                </a:lnTo>
                <a:lnTo>
                  <a:pt x="310777" y="368126"/>
                </a:lnTo>
                <a:lnTo>
                  <a:pt x="335252" y="407497"/>
                </a:lnTo>
                <a:lnTo>
                  <a:pt x="358802" y="447272"/>
                </a:lnTo>
                <a:lnTo>
                  <a:pt x="381430" y="487434"/>
                </a:lnTo>
                <a:lnTo>
                  <a:pt x="403133" y="527968"/>
                </a:lnTo>
                <a:lnTo>
                  <a:pt x="423913" y="568859"/>
                </a:lnTo>
                <a:lnTo>
                  <a:pt x="443770" y="610091"/>
                </a:lnTo>
                <a:lnTo>
                  <a:pt x="462703" y="651648"/>
                </a:lnTo>
                <a:lnTo>
                  <a:pt x="480712" y="693516"/>
                </a:lnTo>
                <a:lnTo>
                  <a:pt x="497798" y="735678"/>
                </a:lnTo>
                <a:lnTo>
                  <a:pt x="513960" y="778119"/>
                </a:lnTo>
                <a:lnTo>
                  <a:pt x="529199" y="820824"/>
                </a:lnTo>
                <a:lnTo>
                  <a:pt x="543514" y="863778"/>
                </a:lnTo>
                <a:lnTo>
                  <a:pt x="556905" y="906963"/>
                </a:lnTo>
                <a:lnTo>
                  <a:pt x="569373" y="950366"/>
                </a:lnTo>
                <a:lnTo>
                  <a:pt x="580918" y="993970"/>
                </a:lnTo>
                <a:lnTo>
                  <a:pt x="591539" y="1037761"/>
                </a:lnTo>
                <a:lnTo>
                  <a:pt x="601236" y="1081722"/>
                </a:lnTo>
                <a:lnTo>
                  <a:pt x="610010" y="1125838"/>
                </a:lnTo>
                <a:lnTo>
                  <a:pt x="617860" y="1170093"/>
                </a:lnTo>
                <a:lnTo>
                  <a:pt x="624787" y="1214473"/>
                </a:lnTo>
                <a:lnTo>
                  <a:pt x="630790" y="1258961"/>
                </a:lnTo>
                <a:lnTo>
                  <a:pt x="635869" y="1303542"/>
                </a:lnTo>
                <a:lnTo>
                  <a:pt x="640025" y="1348201"/>
                </a:lnTo>
                <a:lnTo>
                  <a:pt x="643258" y="1392922"/>
                </a:lnTo>
                <a:lnTo>
                  <a:pt x="645567" y="1437689"/>
                </a:lnTo>
                <a:lnTo>
                  <a:pt x="646952" y="1482488"/>
                </a:lnTo>
                <a:lnTo>
                  <a:pt x="647414" y="1527302"/>
                </a:lnTo>
                <a:lnTo>
                  <a:pt x="646952" y="1572115"/>
                </a:lnTo>
                <a:lnTo>
                  <a:pt x="645567" y="1616914"/>
                </a:lnTo>
                <a:lnTo>
                  <a:pt x="643258" y="1661681"/>
                </a:lnTo>
                <a:lnTo>
                  <a:pt x="640025" y="1706402"/>
                </a:lnTo>
                <a:lnTo>
                  <a:pt x="635869" y="1751061"/>
                </a:lnTo>
                <a:lnTo>
                  <a:pt x="630790" y="1795642"/>
                </a:lnTo>
                <a:lnTo>
                  <a:pt x="624787" y="1840130"/>
                </a:lnTo>
                <a:lnTo>
                  <a:pt x="617860" y="1884510"/>
                </a:lnTo>
                <a:lnTo>
                  <a:pt x="610010" y="1928765"/>
                </a:lnTo>
                <a:lnTo>
                  <a:pt x="601236" y="1972881"/>
                </a:lnTo>
                <a:lnTo>
                  <a:pt x="591539" y="2016842"/>
                </a:lnTo>
                <a:lnTo>
                  <a:pt x="580918" y="2060633"/>
                </a:lnTo>
                <a:lnTo>
                  <a:pt x="569373" y="2104237"/>
                </a:lnTo>
                <a:lnTo>
                  <a:pt x="556905" y="2147640"/>
                </a:lnTo>
                <a:lnTo>
                  <a:pt x="543514" y="2190825"/>
                </a:lnTo>
                <a:lnTo>
                  <a:pt x="529199" y="2233779"/>
                </a:lnTo>
                <a:lnTo>
                  <a:pt x="513960" y="2276484"/>
                </a:lnTo>
                <a:lnTo>
                  <a:pt x="497798" y="2318925"/>
                </a:lnTo>
                <a:lnTo>
                  <a:pt x="480712" y="2361087"/>
                </a:lnTo>
                <a:lnTo>
                  <a:pt x="462703" y="2402955"/>
                </a:lnTo>
                <a:lnTo>
                  <a:pt x="443770" y="2444512"/>
                </a:lnTo>
                <a:lnTo>
                  <a:pt x="423913" y="2485744"/>
                </a:lnTo>
                <a:lnTo>
                  <a:pt x="403133" y="2526635"/>
                </a:lnTo>
                <a:lnTo>
                  <a:pt x="381430" y="2567169"/>
                </a:lnTo>
                <a:lnTo>
                  <a:pt x="358802" y="2607331"/>
                </a:lnTo>
                <a:lnTo>
                  <a:pt x="335252" y="2647106"/>
                </a:lnTo>
                <a:lnTo>
                  <a:pt x="310777" y="2686477"/>
                </a:lnTo>
                <a:lnTo>
                  <a:pt x="285380" y="2725429"/>
                </a:lnTo>
                <a:lnTo>
                  <a:pt x="259058" y="2763948"/>
                </a:lnTo>
                <a:lnTo>
                  <a:pt x="231813" y="2802016"/>
                </a:lnTo>
                <a:lnTo>
                  <a:pt x="203645" y="2839620"/>
                </a:lnTo>
                <a:lnTo>
                  <a:pt x="174553" y="2876743"/>
                </a:lnTo>
                <a:lnTo>
                  <a:pt x="144537" y="2913369"/>
                </a:lnTo>
                <a:lnTo>
                  <a:pt x="113598" y="2949484"/>
                </a:lnTo>
                <a:lnTo>
                  <a:pt x="81736" y="2985072"/>
                </a:lnTo>
                <a:lnTo>
                  <a:pt x="48949" y="3020117"/>
                </a:lnTo>
                <a:lnTo>
                  <a:pt x="15239" y="3054604"/>
                </a:lnTo>
                <a:lnTo>
                  <a:pt x="0" y="3039364"/>
                </a:lnTo>
                <a:lnTo>
                  <a:pt x="33825" y="3004753"/>
                </a:lnTo>
                <a:lnTo>
                  <a:pt x="66711" y="2969574"/>
                </a:lnTo>
                <a:lnTo>
                  <a:pt x="98657" y="2933844"/>
                </a:lnTo>
                <a:lnTo>
                  <a:pt x="129664" y="2897577"/>
                </a:lnTo>
                <a:lnTo>
                  <a:pt x="159731" y="2860791"/>
                </a:lnTo>
                <a:lnTo>
                  <a:pt x="188858" y="2823500"/>
                </a:lnTo>
                <a:lnTo>
                  <a:pt x="217046" y="2785722"/>
                </a:lnTo>
                <a:lnTo>
                  <a:pt x="244294" y="2747471"/>
                </a:lnTo>
                <a:lnTo>
                  <a:pt x="270603" y="2708765"/>
                </a:lnTo>
                <a:lnTo>
                  <a:pt x="295972" y="2669618"/>
                </a:lnTo>
                <a:lnTo>
                  <a:pt x="320401" y="2630048"/>
                </a:lnTo>
                <a:lnTo>
                  <a:pt x="343891" y="2590069"/>
                </a:lnTo>
                <a:lnTo>
                  <a:pt x="366442" y="2549699"/>
                </a:lnTo>
                <a:lnTo>
                  <a:pt x="388052" y="2508952"/>
                </a:lnTo>
                <a:lnTo>
                  <a:pt x="408723" y="2467846"/>
                </a:lnTo>
                <a:lnTo>
                  <a:pt x="428455" y="2426396"/>
                </a:lnTo>
                <a:lnTo>
                  <a:pt x="447247" y="2384617"/>
                </a:lnTo>
                <a:lnTo>
                  <a:pt x="465099" y="2342527"/>
                </a:lnTo>
                <a:lnTo>
                  <a:pt x="482012" y="2300141"/>
                </a:lnTo>
                <a:lnTo>
                  <a:pt x="497985" y="2257474"/>
                </a:lnTo>
                <a:lnTo>
                  <a:pt x="513018" y="2214544"/>
                </a:lnTo>
                <a:lnTo>
                  <a:pt x="527112" y="2171366"/>
                </a:lnTo>
                <a:lnTo>
                  <a:pt x="540267" y="2127956"/>
                </a:lnTo>
                <a:lnTo>
                  <a:pt x="552481" y="2084329"/>
                </a:lnTo>
                <a:lnTo>
                  <a:pt x="563757" y="2040503"/>
                </a:lnTo>
                <a:lnTo>
                  <a:pt x="574092" y="1996493"/>
                </a:lnTo>
                <a:lnTo>
                  <a:pt x="583488" y="1952315"/>
                </a:lnTo>
                <a:lnTo>
                  <a:pt x="591944" y="1907984"/>
                </a:lnTo>
                <a:lnTo>
                  <a:pt x="599461" y="1863518"/>
                </a:lnTo>
                <a:lnTo>
                  <a:pt x="606038" y="1818932"/>
                </a:lnTo>
                <a:lnTo>
                  <a:pt x="611676" y="1774242"/>
                </a:lnTo>
                <a:lnTo>
                  <a:pt x="616374" y="1729463"/>
                </a:lnTo>
                <a:lnTo>
                  <a:pt x="620132" y="1684613"/>
                </a:lnTo>
                <a:lnTo>
                  <a:pt x="622951" y="1639707"/>
                </a:lnTo>
                <a:lnTo>
                  <a:pt x="624830" y="1594761"/>
                </a:lnTo>
                <a:lnTo>
                  <a:pt x="625770" y="1549791"/>
                </a:lnTo>
                <a:lnTo>
                  <a:pt x="625770" y="1504812"/>
                </a:lnTo>
                <a:lnTo>
                  <a:pt x="624830" y="1459842"/>
                </a:lnTo>
                <a:lnTo>
                  <a:pt x="622951" y="1414896"/>
                </a:lnTo>
                <a:lnTo>
                  <a:pt x="620132" y="1369990"/>
                </a:lnTo>
                <a:lnTo>
                  <a:pt x="616374" y="1325140"/>
                </a:lnTo>
                <a:lnTo>
                  <a:pt x="611676" y="1280361"/>
                </a:lnTo>
                <a:lnTo>
                  <a:pt x="606038" y="1235671"/>
                </a:lnTo>
                <a:lnTo>
                  <a:pt x="599461" y="1191085"/>
                </a:lnTo>
                <a:lnTo>
                  <a:pt x="591944" y="1146619"/>
                </a:lnTo>
                <a:lnTo>
                  <a:pt x="583488" y="1102288"/>
                </a:lnTo>
                <a:lnTo>
                  <a:pt x="574092" y="1058110"/>
                </a:lnTo>
                <a:lnTo>
                  <a:pt x="563757" y="1014100"/>
                </a:lnTo>
                <a:lnTo>
                  <a:pt x="552481" y="970274"/>
                </a:lnTo>
                <a:lnTo>
                  <a:pt x="540267" y="926647"/>
                </a:lnTo>
                <a:lnTo>
                  <a:pt x="527112" y="883237"/>
                </a:lnTo>
                <a:lnTo>
                  <a:pt x="513018" y="840059"/>
                </a:lnTo>
                <a:lnTo>
                  <a:pt x="497985" y="797129"/>
                </a:lnTo>
                <a:lnTo>
                  <a:pt x="482012" y="754462"/>
                </a:lnTo>
                <a:lnTo>
                  <a:pt x="465099" y="712076"/>
                </a:lnTo>
                <a:lnTo>
                  <a:pt x="447247" y="669986"/>
                </a:lnTo>
                <a:lnTo>
                  <a:pt x="428455" y="628207"/>
                </a:lnTo>
                <a:lnTo>
                  <a:pt x="408723" y="586757"/>
                </a:lnTo>
                <a:lnTo>
                  <a:pt x="388052" y="545651"/>
                </a:lnTo>
                <a:lnTo>
                  <a:pt x="366442" y="504904"/>
                </a:lnTo>
                <a:lnTo>
                  <a:pt x="343891" y="464534"/>
                </a:lnTo>
                <a:lnTo>
                  <a:pt x="320401" y="424555"/>
                </a:lnTo>
                <a:lnTo>
                  <a:pt x="295972" y="384985"/>
                </a:lnTo>
                <a:lnTo>
                  <a:pt x="270603" y="345838"/>
                </a:lnTo>
                <a:lnTo>
                  <a:pt x="244294" y="307132"/>
                </a:lnTo>
                <a:lnTo>
                  <a:pt x="217046" y="268881"/>
                </a:lnTo>
                <a:lnTo>
                  <a:pt x="188858" y="231103"/>
                </a:lnTo>
                <a:lnTo>
                  <a:pt x="159731" y="193812"/>
                </a:lnTo>
                <a:lnTo>
                  <a:pt x="129664" y="157026"/>
                </a:lnTo>
                <a:lnTo>
                  <a:pt x="98657" y="120759"/>
                </a:lnTo>
                <a:lnTo>
                  <a:pt x="66711" y="85029"/>
                </a:lnTo>
                <a:lnTo>
                  <a:pt x="33825" y="49850"/>
                </a:lnTo>
                <a:lnTo>
                  <a:pt x="0" y="15239"/>
                </a:lnTo>
                <a:lnTo>
                  <a:pt x="15239" y="0"/>
                </a:lnTo>
                <a:close/>
              </a:path>
            </a:pathLst>
          </a:custGeom>
          <a:noFill/>
          <a:ln w="25908">
            <a:solidFill>
              <a:srgbClr val="20617D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00" name="object 4"/>
          <p:cNvSpPr>
            <a:spLocks noChangeArrowheads="1"/>
          </p:cNvSpPr>
          <p:nvPr/>
        </p:nvSpPr>
        <p:spPr bwMode="auto">
          <a:xfrm>
            <a:off x="2201863" y="1581150"/>
            <a:ext cx="8782050" cy="10033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01" name="object 5"/>
          <p:cNvSpPr>
            <a:spLocks noChangeArrowheads="1"/>
          </p:cNvSpPr>
          <p:nvPr/>
        </p:nvSpPr>
        <p:spPr bwMode="auto">
          <a:xfrm>
            <a:off x="1739900" y="1535113"/>
            <a:ext cx="1146175" cy="11461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02" name="object 6"/>
          <p:cNvSpPr>
            <a:spLocks noChangeArrowheads="1"/>
          </p:cNvSpPr>
          <p:nvPr/>
        </p:nvSpPr>
        <p:spPr bwMode="auto">
          <a:xfrm>
            <a:off x="1739900" y="1535113"/>
            <a:ext cx="1146175" cy="1146175"/>
          </a:xfrm>
          <a:custGeom>
            <a:avLst/>
            <a:gdLst>
              <a:gd name="T0" fmla="*/ 1899 w 1146175"/>
              <a:gd name="T1" fmla="*/ 526025 h 1146175"/>
              <a:gd name="T2" fmla="*/ 16652 w 1146175"/>
              <a:gd name="T3" fmla="*/ 435315 h 1146175"/>
              <a:gd name="T4" fmla="*/ 45029 w 1146175"/>
              <a:gd name="T5" fmla="*/ 349972 h 1146175"/>
              <a:gd name="T6" fmla="*/ 85849 w 1146175"/>
              <a:gd name="T7" fmla="*/ 271174 h 1146175"/>
              <a:gd name="T8" fmla="*/ 137933 w 1146175"/>
              <a:gd name="T9" fmla="*/ 200101 h 1146175"/>
              <a:gd name="T10" fmla="*/ 200101 w 1146175"/>
              <a:gd name="T11" fmla="*/ 137933 h 1146175"/>
              <a:gd name="T12" fmla="*/ 271174 w 1146175"/>
              <a:gd name="T13" fmla="*/ 85849 h 1146175"/>
              <a:gd name="T14" fmla="*/ 349972 w 1146175"/>
              <a:gd name="T15" fmla="*/ 45029 h 1146175"/>
              <a:gd name="T16" fmla="*/ 435315 w 1146175"/>
              <a:gd name="T17" fmla="*/ 16652 h 1146175"/>
              <a:gd name="T18" fmla="*/ 526025 w 1146175"/>
              <a:gd name="T19" fmla="*/ 1899 h 1146175"/>
              <a:gd name="T20" fmla="*/ 620022 w 1146175"/>
              <a:gd name="T21" fmla="*/ 1899 h 1146175"/>
              <a:gd name="T22" fmla="*/ 710732 w 1146175"/>
              <a:gd name="T23" fmla="*/ 16652 h 1146175"/>
              <a:gd name="T24" fmla="*/ 796075 w 1146175"/>
              <a:gd name="T25" fmla="*/ 45029 h 1146175"/>
              <a:gd name="T26" fmla="*/ 874873 w 1146175"/>
              <a:gd name="T27" fmla="*/ 85849 h 1146175"/>
              <a:gd name="T28" fmla="*/ 945946 w 1146175"/>
              <a:gd name="T29" fmla="*/ 137933 h 1146175"/>
              <a:gd name="T30" fmla="*/ 1008114 w 1146175"/>
              <a:gd name="T31" fmla="*/ 200101 h 1146175"/>
              <a:gd name="T32" fmla="*/ 1060198 w 1146175"/>
              <a:gd name="T33" fmla="*/ 271174 h 1146175"/>
              <a:gd name="T34" fmla="*/ 1101018 w 1146175"/>
              <a:gd name="T35" fmla="*/ 349972 h 1146175"/>
              <a:gd name="T36" fmla="*/ 1129395 w 1146175"/>
              <a:gd name="T37" fmla="*/ 435315 h 1146175"/>
              <a:gd name="T38" fmla="*/ 1144148 w 1146175"/>
              <a:gd name="T39" fmla="*/ 526025 h 1146175"/>
              <a:gd name="T40" fmla="*/ 1144148 w 1146175"/>
              <a:gd name="T41" fmla="*/ 620022 h 1146175"/>
              <a:gd name="T42" fmla="*/ 1129395 w 1146175"/>
              <a:gd name="T43" fmla="*/ 710732 h 1146175"/>
              <a:gd name="T44" fmla="*/ 1101018 w 1146175"/>
              <a:gd name="T45" fmla="*/ 796075 h 1146175"/>
              <a:gd name="T46" fmla="*/ 1060198 w 1146175"/>
              <a:gd name="T47" fmla="*/ 874873 h 1146175"/>
              <a:gd name="T48" fmla="*/ 1008114 w 1146175"/>
              <a:gd name="T49" fmla="*/ 945946 h 1146175"/>
              <a:gd name="T50" fmla="*/ 945946 w 1146175"/>
              <a:gd name="T51" fmla="*/ 1008114 h 1146175"/>
              <a:gd name="T52" fmla="*/ 874873 w 1146175"/>
              <a:gd name="T53" fmla="*/ 1060198 h 1146175"/>
              <a:gd name="T54" fmla="*/ 796075 w 1146175"/>
              <a:gd name="T55" fmla="*/ 1101018 h 1146175"/>
              <a:gd name="T56" fmla="*/ 710732 w 1146175"/>
              <a:gd name="T57" fmla="*/ 1129395 h 1146175"/>
              <a:gd name="T58" fmla="*/ 620022 w 1146175"/>
              <a:gd name="T59" fmla="*/ 1144148 h 1146175"/>
              <a:gd name="T60" fmla="*/ 526025 w 1146175"/>
              <a:gd name="T61" fmla="*/ 1144148 h 1146175"/>
              <a:gd name="T62" fmla="*/ 435315 w 1146175"/>
              <a:gd name="T63" fmla="*/ 1129395 h 1146175"/>
              <a:gd name="T64" fmla="*/ 349972 w 1146175"/>
              <a:gd name="T65" fmla="*/ 1101018 h 1146175"/>
              <a:gd name="T66" fmla="*/ 271174 w 1146175"/>
              <a:gd name="T67" fmla="*/ 1060198 h 1146175"/>
              <a:gd name="T68" fmla="*/ 200101 w 1146175"/>
              <a:gd name="T69" fmla="*/ 1008114 h 1146175"/>
              <a:gd name="T70" fmla="*/ 137933 w 1146175"/>
              <a:gd name="T71" fmla="*/ 945946 h 1146175"/>
              <a:gd name="T72" fmla="*/ 85849 w 1146175"/>
              <a:gd name="T73" fmla="*/ 874873 h 1146175"/>
              <a:gd name="T74" fmla="*/ 45029 w 1146175"/>
              <a:gd name="T75" fmla="*/ 796075 h 1146175"/>
              <a:gd name="T76" fmla="*/ 16652 w 1146175"/>
              <a:gd name="T77" fmla="*/ 710732 h 1146175"/>
              <a:gd name="T78" fmla="*/ 1899 w 1146175"/>
              <a:gd name="T79" fmla="*/ 620022 h 11461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46175"/>
              <a:gd name="T121" fmla="*/ 0 h 1146175"/>
              <a:gd name="T122" fmla="*/ 1146175 w 1146175"/>
              <a:gd name="T123" fmla="*/ 1146175 h 11461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46175" h="1146175">
                <a:moveTo>
                  <a:pt x="0" y="573024"/>
                </a:moveTo>
                <a:lnTo>
                  <a:pt x="1899" y="526025"/>
                </a:lnTo>
                <a:lnTo>
                  <a:pt x="7499" y="480073"/>
                </a:lnTo>
                <a:lnTo>
                  <a:pt x="16652" y="435315"/>
                </a:lnTo>
                <a:lnTo>
                  <a:pt x="29212" y="391899"/>
                </a:lnTo>
                <a:lnTo>
                  <a:pt x="45029" y="349972"/>
                </a:lnTo>
                <a:lnTo>
                  <a:pt x="63957" y="309681"/>
                </a:lnTo>
                <a:lnTo>
                  <a:pt x="85849" y="271174"/>
                </a:lnTo>
                <a:lnTo>
                  <a:pt x="110557" y="234598"/>
                </a:lnTo>
                <a:lnTo>
                  <a:pt x="137933" y="200101"/>
                </a:lnTo>
                <a:lnTo>
                  <a:pt x="167830" y="167830"/>
                </a:lnTo>
                <a:lnTo>
                  <a:pt x="200101" y="137933"/>
                </a:lnTo>
                <a:lnTo>
                  <a:pt x="234598" y="110557"/>
                </a:lnTo>
                <a:lnTo>
                  <a:pt x="271174" y="85849"/>
                </a:lnTo>
                <a:lnTo>
                  <a:pt x="309681" y="63957"/>
                </a:lnTo>
                <a:lnTo>
                  <a:pt x="349972" y="45029"/>
                </a:lnTo>
                <a:lnTo>
                  <a:pt x="391899" y="29212"/>
                </a:lnTo>
                <a:lnTo>
                  <a:pt x="435315" y="16652"/>
                </a:lnTo>
                <a:lnTo>
                  <a:pt x="480073" y="7499"/>
                </a:lnTo>
                <a:lnTo>
                  <a:pt x="526025" y="1899"/>
                </a:lnTo>
                <a:lnTo>
                  <a:pt x="573024" y="0"/>
                </a:lnTo>
                <a:lnTo>
                  <a:pt x="620022" y="1899"/>
                </a:lnTo>
                <a:lnTo>
                  <a:pt x="665974" y="7499"/>
                </a:lnTo>
                <a:lnTo>
                  <a:pt x="710732" y="16652"/>
                </a:lnTo>
                <a:lnTo>
                  <a:pt x="754148" y="29212"/>
                </a:lnTo>
                <a:lnTo>
                  <a:pt x="796075" y="45029"/>
                </a:lnTo>
                <a:lnTo>
                  <a:pt x="836366" y="63957"/>
                </a:lnTo>
                <a:lnTo>
                  <a:pt x="874873" y="85849"/>
                </a:lnTo>
                <a:lnTo>
                  <a:pt x="911449" y="110557"/>
                </a:lnTo>
                <a:lnTo>
                  <a:pt x="945946" y="137933"/>
                </a:lnTo>
                <a:lnTo>
                  <a:pt x="978217" y="167830"/>
                </a:lnTo>
                <a:lnTo>
                  <a:pt x="1008114" y="200101"/>
                </a:lnTo>
                <a:lnTo>
                  <a:pt x="1035490" y="234598"/>
                </a:lnTo>
                <a:lnTo>
                  <a:pt x="1060198" y="271174"/>
                </a:lnTo>
                <a:lnTo>
                  <a:pt x="1082090" y="309681"/>
                </a:lnTo>
                <a:lnTo>
                  <a:pt x="1101018" y="349972"/>
                </a:lnTo>
                <a:lnTo>
                  <a:pt x="1116835" y="391899"/>
                </a:lnTo>
                <a:lnTo>
                  <a:pt x="1129395" y="435315"/>
                </a:lnTo>
                <a:lnTo>
                  <a:pt x="1138548" y="480073"/>
                </a:lnTo>
                <a:lnTo>
                  <a:pt x="1144148" y="526025"/>
                </a:lnTo>
                <a:lnTo>
                  <a:pt x="1146048" y="573024"/>
                </a:lnTo>
                <a:lnTo>
                  <a:pt x="1144148" y="620022"/>
                </a:lnTo>
                <a:lnTo>
                  <a:pt x="1138548" y="665974"/>
                </a:lnTo>
                <a:lnTo>
                  <a:pt x="1129395" y="710732"/>
                </a:lnTo>
                <a:lnTo>
                  <a:pt x="1116835" y="754148"/>
                </a:lnTo>
                <a:lnTo>
                  <a:pt x="1101018" y="796075"/>
                </a:lnTo>
                <a:lnTo>
                  <a:pt x="1082090" y="836366"/>
                </a:lnTo>
                <a:lnTo>
                  <a:pt x="1060198" y="874873"/>
                </a:lnTo>
                <a:lnTo>
                  <a:pt x="1035490" y="911449"/>
                </a:lnTo>
                <a:lnTo>
                  <a:pt x="1008114" y="945946"/>
                </a:lnTo>
                <a:lnTo>
                  <a:pt x="978217" y="978217"/>
                </a:lnTo>
                <a:lnTo>
                  <a:pt x="945946" y="1008114"/>
                </a:lnTo>
                <a:lnTo>
                  <a:pt x="911449" y="1035490"/>
                </a:lnTo>
                <a:lnTo>
                  <a:pt x="874873" y="1060198"/>
                </a:lnTo>
                <a:lnTo>
                  <a:pt x="836366" y="1082090"/>
                </a:lnTo>
                <a:lnTo>
                  <a:pt x="796075" y="1101018"/>
                </a:lnTo>
                <a:lnTo>
                  <a:pt x="754148" y="1116835"/>
                </a:lnTo>
                <a:lnTo>
                  <a:pt x="710732" y="1129395"/>
                </a:lnTo>
                <a:lnTo>
                  <a:pt x="665974" y="1138548"/>
                </a:lnTo>
                <a:lnTo>
                  <a:pt x="620022" y="1144148"/>
                </a:lnTo>
                <a:lnTo>
                  <a:pt x="573024" y="1146048"/>
                </a:lnTo>
                <a:lnTo>
                  <a:pt x="526025" y="1144148"/>
                </a:lnTo>
                <a:lnTo>
                  <a:pt x="480073" y="1138548"/>
                </a:lnTo>
                <a:lnTo>
                  <a:pt x="435315" y="1129395"/>
                </a:lnTo>
                <a:lnTo>
                  <a:pt x="391899" y="1116835"/>
                </a:lnTo>
                <a:lnTo>
                  <a:pt x="349972" y="1101018"/>
                </a:lnTo>
                <a:lnTo>
                  <a:pt x="309681" y="1082090"/>
                </a:lnTo>
                <a:lnTo>
                  <a:pt x="271174" y="1060198"/>
                </a:lnTo>
                <a:lnTo>
                  <a:pt x="234598" y="1035490"/>
                </a:lnTo>
                <a:lnTo>
                  <a:pt x="200101" y="1008114"/>
                </a:lnTo>
                <a:lnTo>
                  <a:pt x="167830" y="978217"/>
                </a:lnTo>
                <a:lnTo>
                  <a:pt x="137933" y="945946"/>
                </a:lnTo>
                <a:lnTo>
                  <a:pt x="110557" y="911449"/>
                </a:lnTo>
                <a:lnTo>
                  <a:pt x="85849" y="874873"/>
                </a:lnTo>
                <a:lnTo>
                  <a:pt x="63957" y="836366"/>
                </a:lnTo>
                <a:lnTo>
                  <a:pt x="45029" y="796075"/>
                </a:lnTo>
                <a:lnTo>
                  <a:pt x="29212" y="754148"/>
                </a:lnTo>
                <a:lnTo>
                  <a:pt x="16652" y="710732"/>
                </a:lnTo>
                <a:lnTo>
                  <a:pt x="7499" y="665974"/>
                </a:lnTo>
                <a:lnTo>
                  <a:pt x="1899" y="620022"/>
                </a:lnTo>
                <a:lnTo>
                  <a:pt x="0" y="573024"/>
                </a:lnTo>
                <a:close/>
              </a:path>
            </a:pathLst>
          </a:custGeom>
          <a:noFill/>
          <a:ln w="9144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03" name="object 7"/>
          <p:cNvSpPr>
            <a:spLocks noChangeArrowheads="1"/>
          </p:cNvSpPr>
          <p:nvPr/>
        </p:nvSpPr>
        <p:spPr bwMode="auto">
          <a:xfrm>
            <a:off x="2266950" y="2813050"/>
            <a:ext cx="8724900" cy="9128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04" name="object 8"/>
          <p:cNvSpPr txBox="1">
            <a:spLocks noChangeArrowheads="1"/>
          </p:cNvSpPr>
          <p:nvPr/>
        </p:nvSpPr>
        <p:spPr bwMode="auto">
          <a:xfrm>
            <a:off x="2960688" y="1839913"/>
            <a:ext cx="6107112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4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Обучающиеся в медицинских организациях</a:t>
            </a:r>
            <a:endParaRPr lang="ru-RU" altLang="ru-RU" sz="2400">
              <a:latin typeface="Cambria" pitchFamily="18" charset="0"/>
              <a:cs typeface="Arial" charset="0"/>
            </a:endParaRPr>
          </a:p>
          <a:p>
            <a:pPr marL="12700" eaLnBrk="1" hangingPunct="1"/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  <a:p>
            <a:pPr marL="12700" eaLnBrk="1" hangingPunct="1">
              <a:spcBef>
                <a:spcPts val="13"/>
              </a:spcBef>
            </a:pPr>
            <a:endParaRPr lang="ru-RU" altLang="ru-RU" sz="2900">
              <a:latin typeface="Times New Roman" pitchFamily="18" charset="0"/>
              <a:cs typeface="Times New Roman" pitchFamily="18" charset="0"/>
            </a:endParaRPr>
          </a:p>
          <a:p>
            <a:pPr marL="12700" eaLnBrk="1" hangingPunct="1"/>
            <a:r>
              <a:rPr lang="ru-RU" altLang="ru-RU" sz="24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Обучающиеся на дому</a:t>
            </a:r>
            <a:endParaRPr lang="ru-RU" altLang="ru-RU" sz="2400">
              <a:latin typeface="Cambria" pitchFamily="18" charset="0"/>
              <a:cs typeface="Arial" charset="0"/>
            </a:endParaRPr>
          </a:p>
        </p:txBody>
      </p:sp>
      <p:sp>
        <p:nvSpPr>
          <p:cNvPr id="29705" name="object 9"/>
          <p:cNvSpPr>
            <a:spLocks noChangeArrowheads="1"/>
          </p:cNvSpPr>
          <p:nvPr/>
        </p:nvSpPr>
        <p:spPr bwMode="auto">
          <a:xfrm>
            <a:off x="1739900" y="2762250"/>
            <a:ext cx="1146175" cy="114617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06" name="object 10"/>
          <p:cNvSpPr>
            <a:spLocks noChangeArrowheads="1"/>
          </p:cNvSpPr>
          <p:nvPr/>
        </p:nvSpPr>
        <p:spPr bwMode="auto">
          <a:xfrm>
            <a:off x="1739900" y="2762250"/>
            <a:ext cx="1146175" cy="1146175"/>
          </a:xfrm>
          <a:custGeom>
            <a:avLst/>
            <a:gdLst>
              <a:gd name="T0" fmla="*/ 1899 w 1146175"/>
              <a:gd name="T1" fmla="*/ 526025 h 1146175"/>
              <a:gd name="T2" fmla="*/ 16652 w 1146175"/>
              <a:gd name="T3" fmla="*/ 435315 h 1146175"/>
              <a:gd name="T4" fmla="*/ 45029 w 1146175"/>
              <a:gd name="T5" fmla="*/ 349972 h 1146175"/>
              <a:gd name="T6" fmla="*/ 85849 w 1146175"/>
              <a:gd name="T7" fmla="*/ 271174 h 1146175"/>
              <a:gd name="T8" fmla="*/ 137933 w 1146175"/>
              <a:gd name="T9" fmla="*/ 200101 h 1146175"/>
              <a:gd name="T10" fmla="*/ 200101 w 1146175"/>
              <a:gd name="T11" fmla="*/ 137933 h 1146175"/>
              <a:gd name="T12" fmla="*/ 271174 w 1146175"/>
              <a:gd name="T13" fmla="*/ 85849 h 1146175"/>
              <a:gd name="T14" fmla="*/ 349972 w 1146175"/>
              <a:gd name="T15" fmla="*/ 45029 h 1146175"/>
              <a:gd name="T16" fmla="*/ 435315 w 1146175"/>
              <a:gd name="T17" fmla="*/ 16652 h 1146175"/>
              <a:gd name="T18" fmla="*/ 526025 w 1146175"/>
              <a:gd name="T19" fmla="*/ 1899 h 1146175"/>
              <a:gd name="T20" fmla="*/ 620022 w 1146175"/>
              <a:gd name="T21" fmla="*/ 1899 h 1146175"/>
              <a:gd name="T22" fmla="*/ 710732 w 1146175"/>
              <a:gd name="T23" fmla="*/ 16652 h 1146175"/>
              <a:gd name="T24" fmla="*/ 796075 w 1146175"/>
              <a:gd name="T25" fmla="*/ 45029 h 1146175"/>
              <a:gd name="T26" fmla="*/ 874873 w 1146175"/>
              <a:gd name="T27" fmla="*/ 85849 h 1146175"/>
              <a:gd name="T28" fmla="*/ 945946 w 1146175"/>
              <a:gd name="T29" fmla="*/ 137933 h 1146175"/>
              <a:gd name="T30" fmla="*/ 1008114 w 1146175"/>
              <a:gd name="T31" fmla="*/ 200101 h 1146175"/>
              <a:gd name="T32" fmla="*/ 1060198 w 1146175"/>
              <a:gd name="T33" fmla="*/ 271174 h 1146175"/>
              <a:gd name="T34" fmla="*/ 1101018 w 1146175"/>
              <a:gd name="T35" fmla="*/ 349972 h 1146175"/>
              <a:gd name="T36" fmla="*/ 1129395 w 1146175"/>
              <a:gd name="T37" fmla="*/ 435315 h 1146175"/>
              <a:gd name="T38" fmla="*/ 1144148 w 1146175"/>
              <a:gd name="T39" fmla="*/ 526025 h 1146175"/>
              <a:gd name="T40" fmla="*/ 1144148 w 1146175"/>
              <a:gd name="T41" fmla="*/ 620022 h 1146175"/>
              <a:gd name="T42" fmla="*/ 1129395 w 1146175"/>
              <a:gd name="T43" fmla="*/ 710732 h 1146175"/>
              <a:gd name="T44" fmla="*/ 1101018 w 1146175"/>
              <a:gd name="T45" fmla="*/ 796075 h 1146175"/>
              <a:gd name="T46" fmla="*/ 1060198 w 1146175"/>
              <a:gd name="T47" fmla="*/ 874873 h 1146175"/>
              <a:gd name="T48" fmla="*/ 1008114 w 1146175"/>
              <a:gd name="T49" fmla="*/ 945946 h 1146175"/>
              <a:gd name="T50" fmla="*/ 945946 w 1146175"/>
              <a:gd name="T51" fmla="*/ 1008114 h 1146175"/>
              <a:gd name="T52" fmla="*/ 874873 w 1146175"/>
              <a:gd name="T53" fmla="*/ 1060198 h 1146175"/>
              <a:gd name="T54" fmla="*/ 796075 w 1146175"/>
              <a:gd name="T55" fmla="*/ 1101018 h 1146175"/>
              <a:gd name="T56" fmla="*/ 710732 w 1146175"/>
              <a:gd name="T57" fmla="*/ 1129395 h 1146175"/>
              <a:gd name="T58" fmla="*/ 620022 w 1146175"/>
              <a:gd name="T59" fmla="*/ 1144148 h 1146175"/>
              <a:gd name="T60" fmla="*/ 526025 w 1146175"/>
              <a:gd name="T61" fmla="*/ 1144148 h 1146175"/>
              <a:gd name="T62" fmla="*/ 435315 w 1146175"/>
              <a:gd name="T63" fmla="*/ 1129395 h 1146175"/>
              <a:gd name="T64" fmla="*/ 349972 w 1146175"/>
              <a:gd name="T65" fmla="*/ 1101018 h 1146175"/>
              <a:gd name="T66" fmla="*/ 271174 w 1146175"/>
              <a:gd name="T67" fmla="*/ 1060198 h 1146175"/>
              <a:gd name="T68" fmla="*/ 200101 w 1146175"/>
              <a:gd name="T69" fmla="*/ 1008114 h 1146175"/>
              <a:gd name="T70" fmla="*/ 137933 w 1146175"/>
              <a:gd name="T71" fmla="*/ 945946 h 1146175"/>
              <a:gd name="T72" fmla="*/ 85849 w 1146175"/>
              <a:gd name="T73" fmla="*/ 874873 h 1146175"/>
              <a:gd name="T74" fmla="*/ 45029 w 1146175"/>
              <a:gd name="T75" fmla="*/ 796075 h 1146175"/>
              <a:gd name="T76" fmla="*/ 16652 w 1146175"/>
              <a:gd name="T77" fmla="*/ 710732 h 1146175"/>
              <a:gd name="T78" fmla="*/ 1899 w 1146175"/>
              <a:gd name="T79" fmla="*/ 620022 h 11461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46175"/>
              <a:gd name="T121" fmla="*/ 0 h 1146175"/>
              <a:gd name="T122" fmla="*/ 1146175 w 1146175"/>
              <a:gd name="T123" fmla="*/ 1146175 h 11461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46175" h="1146175">
                <a:moveTo>
                  <a:pt x="0" y="573024"/>
                </a:moveTo>
                <a:lnTo>
                  <a:pt x="1899" y="526025"/>
                </a:lnTo>
                <a:lnTo>
                  <a:pt x="7499" y="480073"/>
                </a:lnTo>
                <a:lnTo>
                  <a:pt x="16652" y="435315"/>
                </a:lnTo>
                <a:lnTo>
                  <a:pt x="29212" y="391899"/>
                </a:lnTo>
                <a:lnTo>
                  <a:pt x="45029" y="349972"/>
                </a:lnTo>
                <a:lnTo>
                  <a:pt x="63957" y="309681"/>
                </a:lnTo>
                <a:lnTo>
                  <a:pt x="85849" y="271174"/>
                </a:lnTo>
                <a:lnTo>
                  <a:pt x="110557" y="234598"/>
                </a:lnTo>
                <a:lnTo>
                  <a:pt x="137933" y="200101"/>
                </a:lnTo>
                <a:lnTo>
                  <a:pt x="167830" y="167830"/>
                </a:lnTo>
                <a:lnTo>
                  <a:pt x="200101" y="137933"/>
                </a:lnTo>
                <a:lnTo>
                  <a:pt x="234598" y="110557"/>
                </a:lnTo>
                <a:lnTo>
                  <a:pt x="271174" y="85849"/>
                </a:lnTo>
                <a:lnTo>
                  <a:pt x="309681" y="63957"/>
                </a:lnTo>
                <a:lnTo>
                  <a:pt x="349972" y="45029"/>
                </a:lnTo>
                <a:lnTo>
                  <a:pt x="391899" y="29212"/>
                </a:lnTo>
                <a:lnTo>
                  <a:pt x="435315" y="16652"/>
                </a:lnTo>
                <a:lnTo>
                  <a:pt x="480073" y="7499"/>
                </a:lnTo>
                <a:lnTo>
                  <a:pt x="526025" y="1899"/>
                </a:lnTo>
                <a:lnTo>
                  <a:pt x="573024" y="0"/>
                </a:lnTo>
                <a:lnTo>
                  <a:pt x="620022" y="1899"/>
                </a:lnTo>
                <a:lnTo>
                  <a:pt x="665974" y="7499"/>
                </a:lnTo>
                <a:lnTo>
                  <a:pt x="710732" y="16652"/>
                </a:lnTo>
                <a:lnTo>
                  <a:pt x="754148" y="29212"/>
                </a:lnTo>
                <a:lnTo>
                  <a:pt x="796075" y="45029"/>
                </a:lnTo>
                <a:lnTo>
                  <a:pt x="836366" y="63957"/>
                </a:lnTo>
                <a:lnTo>
                  <a:pt x="874873" y="85849"/>
                </a:lnTo>
                <a:lnTo>
                  <a:pt x="911449" y="110557"/>
                </a:lnTo>
                <a:lnTo>
                  <a:pt x="945946" y="137933"/>
                </a:lnTo>
                <a:lnTo>
                  <a:pt x="978217" y="167830"/>
                </a:lnTo>
                <a:lnTo>
                  <a:pt x="1008114" y="200101"/>
                </a:lnTo>
                <a:lnTo>
                  <a:pt x="1035490" y="234598"/>
                </a:lnTo>
                <a:lnTo>
                  <a:pt x="1060198" y="271174"/>
                </a:lnTo>
                <a:lnTo>
                  <a:pt x="1082090" y="309681"/>
                </a:lnTo>
                <a:lnTo>
                  <a:pt x="1101018" y="349972"/>
                </a:lnTo>
                <a:lnTo>
                  <a:pt x="1116835" y="391899"/>
                </a:lnTo>
                <a:lnTo>
                  <a:pt x="1129395" y="435315"/>
                </a:lnTo>
                <a:lnTo>
                  <a:pt x="1138548" y="480073"/>
                </a:lnTo>
                <a:lnTo>
                  <a:pt x="1144148" y="526025"/>
                </a:lnTo>
                <a:lnTo>
                  <a:pt x="1146048" y="573024"/>
                </a:lnTo>
                <a:lnTo>
                  <a:pt x="1144148" y="620022"/>
                </a:lnTo>
                <a:lnTo>
                  <a:pt x="1138548" y="665974"/>
                </a:lnTo>
                <a:lnTo>
                  <a:pt x="1129395" y="710732"/>
                </a:lnTo>
                <a:lnTo>
                  <a:pt x="1116835" y="754148"/>
                </a:lnTo>
                <a:lnTo>
                  <a:pt x="1101018" y="796075"/>
                </a:lnTo>
                <a:lnTo>
                  <a:pt x="1082090" y="836366"/>
                </a:lnTo>
                <a:lnTo>
                  <a:pt x="1060198" y="874873"/>
                </a:lnTo>
                <a:lnTo>
                  <a:pt x="1035490" y="911449"/>
                </a:lnTo>
                <a:lnTo>
                  <a:pt x="1008114" y="945946"/>
                </a:lnTo>
                <a:lnTo>
                  <a:pt x="978217" y="978217"/>
                </a:lnTo>
                <a:lnTo>
                  <a:pt x="945946" y="1008114"/>
                </a:lnTo>
                <a:lnTo>
                  <a:pt x="911449" y="1035490"/>
                </a:lnTo>
                <a:lnTo>
                  <a:pt x="874873" y="1060198"/>
                </a:lnTo>
                <a:lnTo>
                  <a:pt x="836366" y="1082090"/>
                </a:lnTo>
                <a:lnTo>
                  <a:pt x="796075" y="1101018"/>
                </a:lnTo>
                <a:lnTo>
                  <a:pt x="754148" y="1116835"/>
                </a:lnTo>
                <a:lnTo>
                  <a:pt x="710732" y="1129395"/>
                </a:lnTo>
                <a:lnTo>
                  <a:pt x="665974" y="1138548"/>
                </a:lnTo>
                <a:lnTo>
                  <a:pt x="620022" y="1144148"/>
                </a:lnTo>
                <a:lnTo>
                  <a:pt x="573024" y="1146048"/>
                </a:lnTo>
                <a:lnTo>
                  <a:pt x="526025" y="1144148"/>
                </a:lnTo>
                <a:lnTo>
                  <a:pt x="480073" y="1138548"/>
                </a:lnTo>
                <a:lnTo>
                  <a:pt x="435315" y="1129395"/>
                </a:lnTo>
                <a:lnTo>
                  <a:pt x="391899" y="1116835"/>
                </a:lnTo>
                <a:lnTo>
                  <a:pt x="349972" y="1101018"/>
                </a:lnTo>
                <a:lnTo>
                  <a:pt x="309681" y="1082090"/>
                </a:lnTo>
                <a:lnTo>
                  <a:pt x="271174" y="1060198"/>
                </a:lnTo>
                <a:lnTo>
                  <a:pt x="234598" y="1035490"/>
                </a:lnTo>
                <a:lnTo>
                  <a:pt x="200101" y="1008114"/>
                </a:lnTo>
                <a:lnTo>
                  <a:pt x="167830" y="978217"/>
                </a:lnTo>
                <a:lnTo>
                  <a:pt x="137933" y="945946"/>
                </a:lnTo>
                <a:lnTo>
                  <a:pt x="110557" y="911449"/>
                </a:lnTo>
                <a:lnTo>
                  <a:pt x="85849" y="874873"/>
                </a:lnTo>
                <a:lnTo>
                  <a:pt x="63957" y="836366"/>
                </a:lnTo>
                <a:lnTo>
                  <a:pt x="45029" y="796075"/>
                </a:lnTo>
                <a:lnTo>
                  <a:pt x="29212" y="754148"/>
                </a:lnTo>
                <a:lnTo>
                  <a:pt x="16652" y="710732"/>
                </a:lnTo>
                <a:lnTo>
                  <a:pt x="7499" y="665974"/>
                </a:lnTo>
                <a:lnTo>
                  <a:pt x="1899" y="620022"/>
                </a:lnTo>
                <a:lnTo>
                  <a:pt x="0" y="573024"/>
                </a:lnTo>
                <a:close/>
              </a:path>
            </a:pathLst>
          </a:custGeom>
          <a:noFill/>
          <a:ln w="9144">
            <a:solidFill>
              <a:srgbClr val="2C7B9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07" name="object 11"/>
          <p:cNvSpPr>
            <a:spLocks noChangeArrowheads="1"/>
          </p:cNvSpPr>
          <p:nvPr/>
        </p:nvSpPr>
        <p:spPr bwMode="auto">
          <a:xfrm>
            <a:off x="623888" y="4489450"/>
            <a:ext cx="1739900" cy="15001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08" name="object 12"/>
          <p:cNvSpPr txBox="1">
            <a:spLocks noChangeArrowheads="1"/>
          </p:cNvSpPr>
          <p:nvPr/>
        </p:nvSpPr>
        <p:spPr bwMode="auto">
          <a:xfrm>
            <a:off x="1222375" y="5029200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200">
                <a:solidFill>
                  <a:srgbClr val="FFFFFF"/>
                </a:solidFill>
                <a:latin typeface="Cambria" pitchFamily="18" charset="0"/>
                <a:cs typeface="Arial" charset="0"/>
              </a:rPr>
              <a:t>ГИА</a:t>
            </a:r>
            <a:endParaRPr lang="ru-RU" altLang="ru-RU" sz="2200">
              <a:latin typeface="Cambria" pitchFamily="18" charset="0"/>
              <a:cs typeface="Arial" charset="0"/>
            </a:endParaRPr>
          </a:p>
        </p:txBody>
      </p:sp>
      <p:sp>
        <p:nvSpPr>
          <p:cNvPr id="29709" name="object 13"/>
          <p:cNvSpPr>
            <a:spLocks noChangeArrowheads="1"/>
          </p:cNvSpPr>
          <p:nvPr/>
        </p:nvSpPr>
        <p:spPr bwMode="auto">
          <a:xfrm>
            <a:off x="3373438" y="4049713"/>
            <a:ext cx="3476625" cy="103663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10" name="object 14"/>
          <p:cNvSpPr>
            <a:spLocks noChangeArrowheads="1"/>
          </p:cNvSpPr>
          <p:nvPr/>
        </p:nvSpPr>
        <p:spPr bwMode="auto">
          <a:xfrm>
            <a:off x="3421063" y="4076700"/>
            <a:ext cx="3381375" cy="94138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11" name="object 15"/>
          <p:cNvSpPr>
            <a:spLocks noChangeArrowheads="1"/>
          </p:cNvSpPr>
          <p:nvPr/>
        </p:nvSpPr>
        <p:spPr bwMode="auto">
          <a:xfrm>
            <a:off x="3421063" y="4076700"/>
            <a:ext cx="3382962" cy="942975"/>
          </a:xfrm>
          <a:custGeom>
            <a:avLst/>
            <a:gdLst>
              <a:gd name="T0" fmla="*/ 0 w 3382009"/>
              <a:gd name="T1" fmla="*/ 159104 h 942339"/>
              <a:gd name="T2" fmla="*/ 8037 w 3382009"/>
              <a:gd name="T3" fmla="*/ 108796 h 942339"/>
              <a:gd name="T4" fmla="*/ 30452 w 3382009"/>
              <a:gd name="T5" fmla="*/ 65120 h 942339"/>
              <a:gd name="T6" fmla="*/ 64605 w 3382009"/>
              <a:gd name="T7" fmla="*/ 30686 h 942339"/>
              <a:gd name="T8" fmla="*/ 107938 w 3382009"/>
              <a:gd name="T9" fmla="*/ 8097 h 942339"/>
              <a:gd name="T10" fmla="*/ 157854 w 3382009"/>
              <a:gd name="T11" fmla="*/ 0 h 942339"/>
              <a:gd name="T12" fmla="*/ 3243015 w 3382009"/>
              <a:gd name="T13" fmla="*/ 0 h 942339"/>
              <a:gd name="T14" fmla="*/ 3292927 w 3382009"/>
              <a:gd name="T15" fmla="*/ 8097 h 942339"/>
              <a:gd name="T16" fmla="*/ 3336263 w 3382009"/>
              <a:gd name="T17" fmla="*/ 30686 h 942339"/>
              <a:gd name="T18" fmla="*/ 3370426 w 3382009"/>
              <a:gd name="T19" fmla="*/ 65120 h 942339"/>
              <a:gd name="T20" fmla="*/ 3392829 w 3382009"/>
              <a:gd name="T21" fmla="*/ 108796 h 942339"/>
              <a:gd name="T22" fmla="*/ 3400871 w 3382009"/>
              <a:gd name="T23" fmla="*/ 159104 h 942339"/>
              <a:gd name="T24" fmla="*/ 3400871 w 3382009"/>
              <a:gd name="T25" fmla="*/ 795524 h 942339"/>
              <a:gd name="T26" fmla="*/ 3392829 w 3382009"/>
              <a:gd name="T27" fmla="*/ 845830 h 942339"/>
              <a:gd name="T28" fmla="*/ 3370426 w 3382009"/>
              <a:gd name="T29" fmla="*/ 889510 h 942339"/>
              <a:gd name="T30" fmla="*/ 3336263 w 3382009"/>
              <a:gd name="T31" fmla="*/ 923942 h 942339"/>
              <a:gd name="T32" fmla="*/ 3292927 w 3382009"/>
              <a:gd name="T33" fmla="*/ 946521 h 942339"/>
              <a:gd name="T34" fmla="*/ 3243015 w 3382009"/>
              <a:gd name="T35" fmla="*/ 954628 h 942339"/>
              <a:gd name="T36" fmla="*/ 157854 w 3382009"/>
              <a:gd name="T37" fmla="*/ 954628 h 942339"/>
              <a:gd name="T38" fmla="*/ 107938 w 3382009"/>
              <a:gd name="T39" fmla="*/ 946521 h 942339"/>
              <a:gd name="T40" fmla="*/ 64605 w 3382009"/>
              <a:gd name="T41" fmla="*/ 923942 h 942339"/>
              <a:gd name="T42" fmla="*/ 30452 w 3382009"/>
              <a:gd name="T43" fmla="*/ 889510 h 942339"/>
              <a:gd name="T44" fmla="*/ 8037 w 3382009"/>
              <a:gd name="T45" fmla="*/ 845830 h 942339"/>
              <a:gd name="T46" fmla="*/ 0 w 3382009"/>
              <a:gd name="T47" fmla="*/ 795524 h 942339"/>
              <a:gd name="T48" fmla="*/ 0 w 3382009"/>
              <a:gd name="T49" fmla="*/ 159104 h 94233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382009"/>
              <a:gd name="T76" fmla="*/ 0 h 942339"/>
              <a:gd name="T77" fmla="*/ 3382009 w 3382009"/>
              <a:gd name="T78" fmla="*/ 942339 h 94233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382009" h="942339">
                <a:moveTo>
                  <a:pt x="0" y="156972"/>
                </a:moveTo>
                <a:lnTo>
                  <a:pt x="7997" y="107338"/>
                </a:lnTo>
                <a:lnTo>
                  <a:pt x="30272" y="64245"/>
                </a:lnTo>
                <a:lnTo>
                  <a:pt x="64245" y="30272"/>
                </a:lnTo>
                <a:lnTo>
                  <a:pt x="107338" y="7997"/>
                </a:lnTo>
                <a:lnTo>
                  <a:pt x="156972" y="0"/>
                </a:lnTo>
                <a:lnTo>
                  <a:pt x="3224784" y="0"/>
                </a:lnTo>
                <a:lnTo>
                  <a:pt x="3274417" y="7997"/>
                </a:lnTo>
                <a:lnTo>
                  <a:pt x="3317510" y="30272"/>
                </a:lnTo>
                <a:lnTo>
                  <a:pt x="3351483" y="64245"/>
                </a:lnTo>
                <a:lnTo>
                  <a:pt x="3373758" y="107338"/>
                </a:lnTo>
                <a:lnTo>
                  <a:pt x="3381755" y="156972"/>
                </a:lnTo>
                <a:lnTo>
                  <a:pt x="3381755" y="784860"/>
                </a:lnTo>
                <a:lnTo>
                  <a:pt x="3373758" y="834493"/>
                </a:lnTo>
                <a:lnTo>
                  <a:pt x="3351483" y="877586"/>
                </a:lnTo>
                <a:lnTo>
                  <a:pt x="3317510" y="911559"/>
                </a:lnTo>
                <a:lnTo>
                  <a:pt x="3274417" y="933834"/>
                </a:lnTo>
                <a:lnTo>
                  <a:pt x="3224784" y="941832"/>
                </a:lnTo>
                <a:lnTo>
                  <a:pt x="156972" y="941832"/>
                </a:lnTo>
                <a:lnTo>
                  <a:pt x="107338" y="933834"/>
                </a:lnTo>
                <a:lnTo>
                  <a:pt x="64245" y="911559"/>
                </a:lnTo>
                <a:lnTo>
                  <a:pt x="30272" y="877586"/>
                </a:lnTo>
                <a:lnTo>
                  <a:pt x="7997" y="834493"/>
                </a:lnTo>
                <a:lnTo>
                  <a:pt x="0" y="784860"/>
                </a:lnTo>
                <a:lnTo>
                  <a:pt x="0" y="156972"/>
                </a:lnTo>
                <a:close/>
              </a:path>
            </a:pathLst>
          </a:custGeom>
          <a:noFill/>
          <a:ln w="9143">
            <a:solidFill>
              <a:srgbClr val="28799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12" name="object 16"/>
          <p:cNvSpPr txBox="1">
            <a:spLocks noChangeArrowheads="1"/>
          </p:cNvSpPr>
          <p:nvPr/>
        </p:nvSpPr>
        <p:spPr bwMode="auto">
          <a:xfrm>
            <a:off x="4381500" y="4352925"/>
            <a:ext cx="28225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2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ОГЭ (9 кл.) </a:t>
            </a:r>
            <a:endParaRPr lang="ru-RU" altLang="ru-RU" sz="2200">
              <a:latin typeface="Cambria" pitchFamily="18" charset="0"/>
              <a:cs typeface="Arial" charset="0"/>
            </a:endParaRPr>
          </a:p>
        </p:txBody>
      </p:sp>
      <p:sp>
        <p:nvSpPr>
          <p:cNvPr id="29713" name="object 17"/>
          <p:cNvSpPr>
            <a:spLocks noChangeArrowheads="1"/>
          </p:cNvSpPr>
          <p:nvPr/>
        </p:nvSpPr>
        <p:spPr bwMode="auto">
          <a:xfrm>
            <a:off x="3373438" y="5130800"/>
            <a:ext cx="3476625" cy="1065213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14" name="object 18"/>
          <p:cNvSpPr>
            <a:spLocks noChangeArrowheads="1"/>
          </p:cNvSpPr>
          <p:nvPr/>
        </p:nvSpPr>
        <p:spPr bwMode="auto">
          <a:xfrm>
            <a:off x="3429000" y="5181600"/>
            <a:ext cx="3381375" cy="969963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15" name="object 19"/>
          <p:cNvSpPr>
            <a:spLocks noChangeArrowheads="1"/>
          </p:cNvSpPr>
          <p:nvPr/>
        </p:nvSpPr>
        <p:spPr bwMode="auto">
          <a:xfrm>
            <a:off x="3429000" y="5181600"/>
            <a:ext cx="3382963" cy="969963"/>
          </a:xfrm>
          <a:custGeom>
            <a:avLst/>
            <a:gdLst>
              <a:gd name="T0" fmla="*/ 0 w 3382009"/>
              <a:gd name="T1" fmla="*/ 158657 h 970914"/>
              <a:gd name="T2" fmla="*/ 5816 w 3382009"/>
              <a:gd name="T3" fmla="*/ 116463 h 970914"/>
              <a:gd name="T4" fmla="*/ 22199 w 3382009"/>
              <a:gd name="T5" fmla="*/ 78559 h 970914"/>
              <a:gd name="T6" fmla="*/ 47631 w 3382009"/>
              <a:gd name="T7" fmla="*/ 46451 h 970914"/>
              <a:gd name="T8" fmla="*/ 80573 w 3382009"/>
              <a:gd name="T9" fmla="*/ 21653 h 970914"/>
              <a:gd name="T10" fmla="*/ 119447 w 3382009"/>
              <a:gd name="T11" fmla="*/ 5656 h 970914"/>
              <a:gd name="T12" fmla="*/ 162718 w 3382009"/>
              <a:gd name="T13" fmla="*/ 0 h 970914"/>
              <a:gd name="T14" fmla="*/ 3238180 w 3382009"/>
              <a:gd name="T15" fmla="*/ 0 h 970914"/>
              <a:gd name="T16" fmla="*/ 3281450 w 3382009"/>
              <a:gd name="T17" fmla="*/ 5656 h 970914"/>
              <a:gd name="T18" fmla="*/ 3320319 w 3382009"/>
              <a:gd name="T19" fmla="*/ 21653 h 970914"/>
              <a:gd name="T20" fmla="*/ 3353251 w 3382009"/>
              <a:gd name="T21" fmla="*/ 46451 h 970914"/>
              <a:gd name="T22" fmla="*/ 3378686 w 3382009"/>
              <a:gd name="T23" fmla="*/ 78559 h 970914"/>
              <a:gd name="T24" fmla="*/ 3395082 w 3382009"/>
              <a:gd name="T25" fmla="*/ 116463 h 970914"/>
              <a:gd name="T26" fmla="*/ 3400888 w 3382009"/>
              <a:gd name="T27" fmla="*/ 158657 h 970914"/>
              <a:gd name="T28" fmla="*/ 3400888 w 3382009"/>
              <a:gd name="T29" fmla="*/ 793288 h 970914"/>
              <a:gd name="T30" fmla="*/ 3395082 w 3382009"/>
              <a:gd name="T31" fmla="*/ 835464 h 970914"/>
              <a:gd name="T32" fmla="*/ 3378686 w 3382009"/>
              <a:gd name="T33" fmla="*/ 873364 h 970914"/>
              <a:gd name="T34" fmla="*/ 3353251 w 3382009"/>
              <a:gd name="T35" fmla="*/ 905473 h 970914"/>
              <a:gd name="T36" fmla="*/ 3320319 w 3382009"/>
              <a:gd name="T37" fmla="*/ 930283 h 970914"/>
              <a:gd name="T38" fmla="*/ 3281450 w 3382009"/>
              <a:gd name="T39" fmla="*/ 946277 h 970914"/>
              <a:gd name="T40" fmla="*/ 3238180 w 3382009"/>
              <a:gd name="T41" fmla="*/ 951946 h 970914"/>
              <a:gd name="T42" fmla="*/ 162718 w 3382009"/>
              <a:gd name="T43" fmla="*/ 951946 h 970914"/>
              <a:gd name="T44" fmla="*/ 119447 w 3382009"/>
              <a:gd name="T45" fmla="*/ 946277 h 970914"/>
              <a:gd name="T46" fmla="*/ 80573 w 3382009"/>
              <a:gd name="T47" fmla="*/ 930283 h 970914"/>
              <a:gd name="T48" fmla="*/ 47630 w 3382009"/>
              <a:gd name="T49" fmla="*/ 905473 h 970914"/>
              <a:gd name="T50" fmla="*/ 22199 w 3382009"/>
              <a:gd name="T51" fmla="*/ 873364 h 970914"/>
              <a:gd name="T52" fmla="*/ 5816 w 3382009"/>
              <a:gd name="T53" fmla="*/ 835464 h 970914"/>
              <a:gd name="T54" fmla="*/ 0 w 3382009"/>
              <a:gd name="T55" fmla="*/ 793288 h 970914"/>
              <a:gd name="T56" fmla="*/ 0 w 3382009"/>
              <a:gd name="T57" fmla="*/ 158657 h 97091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382009"/>
              <a:gd name="T88" fmla="*/ 0 h 970914"/>
              <a:gd name="T89" fmla="*/ 3382009 w 3382009"/>
              <a:gd name="T90" fmla="*/ 970914 h 970914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382009" h="970914">
                <a:moveTo>
                  <a:pt x="0" y="161798"/>
                </a:moveTo>
                <a:lnTo>
                  <a:pt x="5776" y="118768"/>
                </a:lnTo>
                <a:lnTo>
                  <a:pt x="22079" y="80113"/>
                </a:lnTo>
                <a:lnTo>
                  <a:pt x="47371" y="47371"/>
                </a:lnTo>
                <a:lnTo>
                  <a:pt x="80113" y="22079"/>
                </a:lnTo>
                <a:lnTo>
                  <a:pt x="118768" y="5776"/>
                </a:lnTo>
                <a:lnTo>
                  <a:pt x="161798" y="0"/>
                </a:lnTo>
                <a:lnTo>
                  <a:pt x="3219958" y="0"/>
                </a:lnTo>
                <a:lnTo>
                  <a:pt x="3262987" y="5776"/>
                </a:lnTo>
                <a:lnTo>
                  <a:pt x="3301642" y="22079"/>
                </a:lnTo>
                <a:lnTo>
                  <a:pt x="3334385" y="47371"/>
                </a:lnTo>
                <a:lnTo>
                  <a:pt x="3359676" y="80113"/>
                </a:lnTo>
                <a:lnTo>
                  <a:pt x="3375979" y="118768"/>
                </a:lnTo>
                <a:lnTo>
                  <a:pt x="3381755" y="161798"/>
                </a:lnTo>
                <a:lnTo>
                  <a:pt x="3381755" y="808990"/>
                </a:lnTo>
                <a:lnTo>
                  <a:pt x="3375979" y="852001"/>
                </a:lnTo>
                <a:lnTo>
                  <a:pt x="3359676" y="890651"/>
                </a:lnTo>
                <a:lnTo>
                  <a:pt x="3334384" y="923397"/>
                </a:lnTo>
                <a:lnTo>
                  <a:pt x="3301642" y="948697"/>
                </a:lnTo>
                <a:lnTo>
                  <a:pt x="3262987" y="965008"/>
                </a:lnTo>
                <a:lnTo>
                  <a:pt x="3219958" y="970788"/>
                </a:lnTo>
                <a:lnTo>
                  <a:pt x="161798" y="970788"/>
                </a:lnTo>
                <a:lnTo>
                  <a:pt x="118768" y="965008"/>
                </a:lnTo>
                <a:lnTo>
                  <a:pt x="80113" y="948697"/>
                </a:lnTo>
                <a:lnTo>
                  <a:pt x="47370" y="923397"/>
                </a:lnTo>
                <a:lnTo>
                  <a:pt x="22079" y="890651"/>
                </a:lnTo>
                <a:lnTo>
                  <a:pt x="5776" y="852001"/>
                </a:lnTo>
                <a:lnTo>
                  <a:pt x="0" y="808990"/>
                </a:lnTo>
                <a:lnTo>
                  <a:pt x="0" y="161798"/>
                </a:lnTo>
                <a:close/>
              </a:path>
            </a:pathLst>
          </a:custGeom>
          <a:noFill/>
          <a:ln w="9144">
            <a:solidFill>
              <a:srgbClr val="28799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16" name="object 20"/>
          <p:cNvSpPr txBox="1">
            <a:spLocks noChangeArrowheads="1"/>
          </p:cNvSpPr>
          <p:nvPr/>
        </p:nvSpPr>
        <p:spPr bwMode="auto">
          <a:xfrm>
            <a:off x="4343400" y="5562600"/>
            <a:ext cx="15065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065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220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ЕГЭ (11 кл.)</a:t>
            </a:r>
            <a:endParaRPr lang="ru-RU" altLang="ru-RU" sz="2200">
              <a:latin typeface="Cambria" pitchFamily="18" charset="0"/>
              <a:cs typeface="Arial" charset="0"/>
            </a:endParaRPr>
          </a:p>
        </p:txBody>
      </p:sp>
      <p:sp>
        <p:nvSpPr>
          <p:cNvPr id="29717" name="object 21"/>
          <p:cNvSpPr>
            <a:spLocks noChangeArrowheads="1"/>
          </p:cNvSpPr>
          <p:nvPr/>
        </p:nvSpPr>
        <p:spPr bwMode="auto">
          <a:xfrm>
            <a:off x="2382838" y="4875213"/>
            <a:ext cx="1039812" cy="690562"/>
          </a:xfrm>
          <a:custGeom>
            <a:avLst/>
            <a:gdLst>
              <a:gd name="T0" fmla="*/ 698429 w 1039495"/>
              <a:gd name="T1" fmla="*/ 0 h 690879"/>
              <a:gd name="T2" fmla="*/ 698429 w 1039495"/>
              <a:gd name="T3" fmla="*/ 171013 h 690879"/>
              <a:gd name="T4" fmla="*/ 0 w 1039495"/>
              <a:gd name="T5" fmla="*/ 171013 h 690879"/>
              <a:gd name="T6" fmla="*/ 0 w 1039495"/>
              <a:gd name="T7" fmla="*/ 513047 h 690879"/>
              <a:gd name="T8" fmla="*/ 698429 w 1039495"/>
              <a:gd name="T9" fmla="*/ 513047 h 690879"/>
              <a:gd name="T10" fmla="*/ 698429 w 1039495"/>
              <a:gd name="T11" fmla="*/ 684065 h 690879"/>
              <a:gd name="T12" fmla="*/ 1045725 w 1039495"/>
              <a:gd name="T13" fmla="*/ 342033 h 690879"/>
              <a:gd name="T14" fmla="*/ 698429 w 1039495"/>
              <a:gd name="T15" fmla="*/ 0 h 6908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39495"/>
              <a:gd name="T25" fmla="*/ 0 h 690879"/>
              <a:gd name="T26" fmla="*/ 1039495 w 1039495"/>
              <a:gd name="T27" fmla="*/ 690879 h 69087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39495" h="690879">
                <a:moveTo>
                  <a:pt x="694182" y="0"/>
                </a:moveTo>
                <a:lnTo>
                  <a:pt x="694182" y="172593"/>
                </a:lnTo>
                <a:lnTo>
                  <a:pt x="0" y="172593"/>
                </a:lnTo>
                <a:lnTo>
                  <a:pt x="0" y="517779"/>
                </a:lnTo>
                <a:lnTo>
                  <a:pt x="694182" y="517779"/>
                </a:lnTo>
                <a:lnTo>
                  <a:pt x="694182" y="690372"/>
                </a:lnTo>
                <a:lnTo>
                  <a:pt x="1039367" y="345186"/>
                </a:lnTo>
                <a:lnTo>
                  <a:pt x="694182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18" name="object 22"/>
          <p:cNvSpPr>
            <a:spLocks noChangeArrowheads="1"/>
          </p:cNvSpPr>
          <p:nvPr/>
        </p:nvSpPr>
        <p:spPr bwMode="auto">
          <a:xfrm>
            <a:off x="2382838" y="4875213"/>
            <a:ext cx="1039812" cy="690562"/>
          </a:xfrm>
          <a:custGeom>
            <a:avLst/>
            <a:gdLst>
              <a:gd name="T0" fmla="*/ 0 w 1039495"/>
              <a:gd name="T1" fmla="*/ 171013 h 690879"/>
              <a:gd name="T2" fmla="*/ 698429 w 1039495"/>
              <a:gd name="T3" fmla="*/ 171013 h 690879"/>
              <a:gd name="T4" fmla="*/ 698429 w 1039495"/>
              <a:gd name="T5" fmla="*/ 0 h 690879"/>
              <a:gd name="T6" fmla="*/ 1045725 w 1039495"/>
              <a:gd name="T7" fmla="*/ 342033 h 690879"/>
              <a:gd name="T8" fmla="*/ 698429 w 1039495"/>
              <a:gd name="T9" fmla="*/ 684065 h 690879"/>
              <a:gd name="T10" fmla="*/ 698429 w 1039495"/>
              <a:gd name="T11" fmla="*/ 513047 h 690879"/>
              <a:gd name="T12" fmla="*/ 0 w 1039495"/>
              <a:gd name="T13" fmla="*/ 513047 h 690879"/>
              <a:gd name="T14" fmla="*/ 0 w 1039495"/>
              <a:gd name="T15" fmla="*/ 171013 h 6908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39495"/>
              <a:gd name="T25" fmla="*/ 0 h 690879"/>
              <a:gd name="T26" fmla="*/ 1039495 w 1039495"/>
              <a:gd name="T27" fmla="*/ 690879 h 69087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39495" h="690879">
                <a:moveTo>
                  <a:pt x="0" y="172593"/>
                </a:moveTo>
                <a:lnTo>
                  <a:pt x="694182" y="172593"/>
                </a:lnTo>
                <a:lnTo>
                  <a:pt x="694182" y="0"/>
                </a:lnTo>
                <a:lnTo>
                  <a:pt x="1039367" y="345186"/>
                </a:lnTo>
                <a:lnTo>
                  <a:pt x="694182" y="690372"/>
                </a:lnTo>
                <a:lnTo>
                  <a:pt x="694182" y="517779"/>
                </a:lnTo>
                <a:lnTo>
                  <a:pt x="0" y="517779"/>
                </a:lnTo>
                <a:lnTo>
                  <a:pt x="0" y="172593"/>
                </a:lnTo>
                <a:close/>
              </a:path>
            </a:pathLst>
          </a:custGeom>
          <a:noFill/>
          <a:ln w="25908">
            <a:solidFill>
              <a:srgbClr val="B0DDEB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19" name="object 23"/>
          <p:cNvSpPr>
            <a:spLocks noChangeArrowheads="1"/>
          </p:cNvSpPr>
          <p:nvPr/>
        </p:nvSpPr>
        <p:spPr bwMode="auto">
          <a:xfrm>
            <a:off x="7150100" y="4033838"/>
            <a:ext cx="4098925" cy="2214562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0" name="object 24"/>
          <p:cNvSpPr>
            <a:spLocks noChangeArrowheads="1"/>
          </p:cNvSpPr>
          <p:nvPr/>
        </p:nvSpPr>
        <p:spPr bwMode="auto">
          <a:xfrm>
            <a:off x="7197725" y="4060825"/>
            <a:ext cx="4003675" cy="2111375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1" name="object 25"/>
          <p:cNvSpPr>
            <a:spLocks noChangeArrowheads="1"/>
          </p:cNvSpPr>
          <p:nvPr/>
        </p:nvSpPr>
        <p:spPr bwMode="auto">
          <a:xfrm>
            <a:off x="7197725" y="4060825"/>
            <a:ext cx="4003675" cy="2187575"/>
          </a:xfrm>
          <a:custGeom>
            <a:avLst/>
            <a:gdLst>
              <a:gd name="T0" fmla="*/ 0 w 4003675"/>
              <a:gd name="T1" fmla="*/ 66414 h 2286000"/>
              <a:gd name="T2" fmla="*/ 8169 w 4003675"/>
              <a:gd name="T3" fmla="*/ 45430 h 2286000"/>
              <a:gd name="T4" fmla="*/ 30914 w 4003675"/>
              <a:gd name="T5" fmla="*/ 27200 h 2286000"/>
              <a:gd name="T6" fmla="*/ 65589 w 4003675"/>
              <a:gd name="T7" fmla="*/ 12820 h 2286000"/>
              <a:gd name="T8" fmla="*/ 109549 w 4003675"/>
              <a:gd name="T9" fmla="*/ 3389 h 2286000"/>
              <a:gd name="T10" fmla="*/ 160147 w 4003675"/>
              <a:gd name="T11" fmla="*/ 0 h 2286000"/>
              <a:gd name="T12" fmla="*/ 3843401 w 4003675"/>
              <a:gd name="T13" fmla="*/ 0 h 2286000"/>
              <a:gd name="T14" fmla="*/ 3893999 w 4003675"/>
              <a:gd name="T15" fmla="*/ 3389 h 2286000"/>
              <a:gd name="T16" fmla="*/ 3937959 w 4003675"/>
              <a:gd name="T17" fmla="*/ 12820 h 2286000"/>
              <a:gd name="T18" fmla="*/ 3972633 w 4003675"/>
              <a:gd name="T19" fmla="*/ 27200 h 2286000"/>
              <a:gd name="T20" fmla="*/ 3995379 w 4003675"/>
              <a:gd name="T21" fmla="*/ 45430 h 2286000"/>
              <a:gd name="T22" fmla="*/ 4003549 w 4003675"/>
              <a:gd name="T23" fmla="*/ 66414 h 2286000"/>
              <a:gd name="T24" fmla="*/ 4003549 w 4003675"/>
              <a:gd name="T25" fmla="*/ 881571 h 2286000"/>
              <a:gd name="T26" fmla="*/ 3995379 w 4003675"/>
              <a:gd name="T27" fmla="*/ 902568 h 2286000"/>
              <a:gd name="T28" fmla="*/ 3972633 w 4003675"/>
              <a:gd name="T29" fmla="*/ 920802 h 2286000"/>
              <a:gd name="T30" fmla="*/ 3937959 w 4003675"/>
              <a:gd name="T31" fmla="*/ 935184 h 2286000"/>
              <a:gd name="T32" fmla="*/ 3893999 w 4003675"/>
              <a:gd name="T33" fmla="*/ 944618 h 2286000"/>
              <a:gd name="T34" fmla="*/ 3843401 w 4003675"/>
              <a:gd name="T35" fmla="*/ 948004 h 2286000"/>
              <a:gd name="T36" fmla="*/ 160147 w 4003675"/>
              <a:gd name="T37" fmla="*/ 948004 h 2286000"/>
              <a:gd name="T38" fmla="*/ 109549 w 4003675"/>
              <a:gd name="T39" fmla="*/ 944618 h 2286000"/>
              <a:gd name="T40" fmla="*/ 65589 w 4003675"/>
              <a:gd name="T41" fmla="*/ 935184 h 2286000"/>
              <a:gd name="T42" fmla="*/ 30914 w 4003675"/>
              <a:gd name="T43" fmla="*/ 920802 h 2286000"/>
              <a:gd name="T44" fmla="*/ 8169 w 4003675"/>
              <a:gd name="T45" fmla="*/ 902568 h 2286000"/>
              <a:gd name="T46" fmla="*/ 0 w 4003675"/>
              <a:gd name="T47" fmla="*/ 881571 h 2286000"/>
              <a:gd name="T48" fmla="*/ 0 w 4003675"/>
              <a:gd name="T49" fmla="*/ 66414 h 22860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003675"/>
              <a:gd name="T76" fmla="*/ 0 h 2286000"/>
              <a:gd name="T77" fmla="*/ 4003675 w 4003675"/>
              <a:gd name="T78" fmla="*/ 2286000 h 22860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003675" h="2286000">
                <a:moveTo>
                  <a:pt x="0" y="160146"/>
                </a:moveTo>
                <a:lnTo>
                  <a:pt x="8169" y="109549"/>
                </a:lnTo>
                <a:lnTo>
                  <a:pt x="30914" y="65589"/>
                </a:lnTo>
                <a:lnTo>
                  <a:pt x="65589" y="30914"/>
                </a:lnTo>
                <a:lnTo>
                  <a:pt x="109549" y="8169"/>
                </a:lnTo>
                <a:lnTo>
                  <a:pt x="160147" y="0"/>
                </a:lnTo>
                <a:lnTo>
                  <a:pt x="3843401" y="0"/>
                </a:lnTo>
                <a:lnTo>
                  <a:pt x="3893998" y="8169"/>
                </a:lnTo>
                <a:lnTo>
                  <a:pt x="3937958" y="30914"/>
                </a:lnTo>
                <a:lnTo>
                  <a:pt x="3972633" y="65589"/>
                </a:lnTo>
                <a:lnTo>
                  <a:pt x="3995378" y="109549"/>
                </a:lnTo>
                <a:lnTo>
                  <a:pt x="4003548" y="160146"/>
                </a:lnTo>
                <a:lnTo>
                  <a:pt x="4003548" y="2125802"/>
                </a:lnTo>
                <a:lnTo>
                  <a:pt x="3995378" y="2176434"/>
                </a:lnTo>
                <a:lnTo>
                  <a:pt x="3972633" y="2220410"/>
                </a:lnTo>
                <a:lnTo>
                  <a:pt x="3937958" y="2255089"/>
                </a:lnTo>
                <a:lnTo>
                  <a:pt x="3893998" y="2277832"/>
                </a:lnTo>
                <a:lnTo>
                  <a:pt x="3843401" y="2286000"/>
                </a:lnTo>
                <a:lnTo>
                  <a:pt x="160147" y="2286000"/>
                </a:lnTo>
                <a:lnTo>
                  <a:pt x="109549" y="2277832"/>
                </a:lnTo>
                <a:lnTo>
                  <a:pt x="65589" y="2255089"/>
                </a:lnTo>
                <a:lnTo>
                  <a:pt x="30914" y="2220410"/>
                </a:lnTo>
                <a:lnTo>
                  <a:pt x="8169" y="2176434"/>
                </a:lnTo>
                <a:lnTo>
                  <a:pt x="0" y="2125802"/>
                </a:lnTo>
                <a:lnTo>
                  <a:pt x="0" y="160146"/>
                </a:lnTo>
                <a:close/>
              </a:path>
            </a:pathLst>
          </a:custGeom>
          <a:noFill/>
          <a:ln w="9144">
            <a:solidFill>
              <a:srgbClr val="7CB6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9722" name="object 26"/>
          <p:cNvSpPr txBox="1">
            <a:spLocks noChangeArrowheads="1"/>
          </p:cNvSpPr>
          <p:nvPr/>
        </p:nvSpPr>
        <p:spPr bwMode="auto">
          <a:xfrm>
            <a:off x="7350710" y="4215413"/>
            <a:ext cx="3790765" cy="12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2065" rIns="0" bIns="0">
            <a:spAutoFit/>
          </a:bodyPr>
          <a:lstStyle/>
          <a:p>
            <a:pPr marL="560388" indent="-547688" algn="ctr" eaLnBrk="1" hangingPunct="1">
              <a:spcBef>
                <a:spcPts val="100"/>
              </a:spcBef>
            </a:pPr>
            <a:r>
              <a:rPr lang="ru-RU" altLang="ru-RU" sz="2000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Увеличение времени экзамена</a:t>
            </a:r>
          </a:p>
          <a:p>
            <a:pPr marL="560388" indent="-547688" eaLnBrk="1" hangingPunct="1">
              <a:spcBef>
                <a:spcPts val="100"/>
              </a:spcBef>
            </a:pPr>
            <a:endParaRPr lang="ru-RU" altLang="ru-RU" sz="2000" dirty="0" smtClean="0">
              <a:solidFill>
                <a:srgbClr val="001F5F"/>
              </a:solidFill>
              <a:latin typeface="Cambria" pitchFamily="18" charset="0"/>
              <a:cs typeface="Arial" charset="0"/>
            </a:endParaRPr>
          </a:p>
          <a:p>
            <a:pPr marL="560388" indent="-547688" algn="ctr" eaLnBrk="1" hangingPunct="1">
              <a:spcBef>
                <a:spcPts val="100"/>
              </a:spcBef>
            </a:pPr>
            <a:r>
              <a:rPr lang="ru-RU" altLang="ru-RU" sz="2000" dirty="0" smtClean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Учёт </a:t>
            </a:r>
            <a:r>
              <a:rPr lang="ru-RU" altLang="ru-RU" sz="2000" dirty="0">
                <a:solidFill>
                  <a:srgbClr val="001F5F"/>
                </a:solidFill>
                <a:latin typeface="Cambria" pitchFamily="18" charset="0"/>
                <a:cs typeface="Arial" charset="0"/>
              </a:rPr>
              <a:t>индивидуальных  особенностей</a:t>
            </a:r>
            <a:endParaRPr lang="ru-RU" altLang="ru-RU" sz="2000" dirty="0">
              <a:latin typeface="Cambria" pitchFamily="18" charset="0"/>
              <a:cs typeface="Arial" charset="0"/>
            </a:endParaRPr>
          </a:p>
        </p:txBody>
      </p:sp>
      <p:sp>
        <p:nvSpPr>
          <p:cNvPr id="29723" name="object 27"/>
          <p:cNvSpPr>
            <a:spLocks noChangeArrowheads="1"/>
          </p:cNvSpPr>
          <p:nvPr/>
        </p:nvSpPr>
        <p:spPr bwMode="auto">
          <a:xfrm>
            <a:off x="10577744" y="5305148"/>
            <a:ext cx="395288" cy="40163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4" name="object 28"/>
          <p:cNvSpPr>
            <a:spLocks noChangeArrowheads="1"/>
          </p:cNvSpPr>
          <p:nvPr/>
        </p:nvSpPr>
        <p:spPr bwMode="auto">
          <a:xfrm>
            <a:off x="9064840" y="5676530"/>
            <a:ext cx="460375" cy="460375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5" name="object 29"/>
          <p:cNvSpPr>
            <a:spLocks noChangeArrowheads="1"/>
          </p:cNvSpPr>
          <p:nvPr/>
        </p:nvSpPr>
        <p:spPr bwMode="auto">
          <a:xfrm>
            <a:off x="7623699" y="5336959"/>
            <a:ext cx="458788" cy="458788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6" name="object 31"/>
          <p:cNvSpPr>
            <a:spLocks noChangeArrowheads="1"/>
          </p:cNvSpPr>
          <p:nvPr/>
        </p:nvSpPr>
        <p:spPr bwMode="auto">
          <a:xfrm>
            <a:off x="1804988" y="2740025"/>
            <a:ext cx="1030287" cy="102870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sp>
        <p:nvSpPr>
          <p:cNvPr id="29727" name="object 32"/>
          <p:cNvSpPr>
            <a:spLocks noChangeArrowheads="1"/>
          </p:cNvSpPr>
          <p:nvPr/>
        </p:nvSpPr>
        <p:spPr bwMode="auto">
          <a:xfrm>
            <a:off x="1930400" y="1714500"/>
            <a:ext cx="777875" cy="777875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endParaRPr lang="ru-RU" altLang="ru-RU">
              <a:latin typeface="Calibri" pitchFamily="34" charset="0"/>
              <a:cs typeface="Arial" charset="0"/>
            </a:endParaRPr>
          </a:p>
        </p:txBody>
      </p:sp>
      <p:pic>
        <p:nvPicPr>
          <p:cNvPr id="32" name="Picture 2" descr="G:\Картинки\logo-1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0821878" y="6269115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6324" y="142043"/>
            <a:ext cx="10287000" cy="345223"/>
          </a:xfrm>
        </p:spPr>
        <p:txBody>
          <a:bodyPr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b="1" spc="-5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sz="24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r>
              <a:rPr sz="2400" b="1" spc="-5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ГВЭ: </a:t>
            </a:r>
            <a:r>
              <a:rPr sz="2400" b="1" spc="-10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sz="2400" b="1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400" b="1" spc="-5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</a:t>
            </a:r>
            <a:r>
              <a:rPr sz="2400" b="1" spc="20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инвалидностью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19922" y="594801"/>
          <a:ext cx="10085033" cy="3291840"/>
        </p:xfrm>
        <a:graphic>
          <a:graphicData uri="http://schemas.openxmlformats.org/drawingml/2006/table">
            <a:tbl>
              <a:tblPr/>
              <a:tblGrid>
                <a:gridCol w="1863397"/>
                <a:gridCol w="8221636"/>
              </a:tblGrid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№ вариантов ЭМ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Категория участников ГВЭ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Русский язык в форме ГВЭ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ООП с инвалидностью (не ОВЗ); АООП ООО НОДА Вариант - 6.1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для слепых обучающихся, АООП ООО для слабовидящих обучающихся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для обучающихся с нарушениями слуха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400/500*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ТНР, АООП ООО ЗПР, АООП ООО НОДА Вариант - 6.2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600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РАС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Математика в форме ГВЭ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ООП с инвалидностью (не ОВЗ); АООП ООО для обучающихся с нарушениями слуха</a:t>
                      </a: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ТНР; АООП ООО РАС; (экстерны АООП ООО НОДА Вариант - 6.1)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для слепых обучающихся, АООП ООО для слабовидящих обучающихся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ООО ЗПР, АООП ООО НОДА Вариант - 6.1, Вариант -  6.2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G:\Картинки\logo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66266" y="125767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1872449" y="3888419"/>
            <a:ext cx="9615257" cy="3452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  11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ГВЭ: </a:t>
            </a:r>
            <a:r>
              <a:rPr kumimoji="0" lang="ru-RU" sz="24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обучающиеся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</a:t>
            </a:r>
            <a:r>
              <a:rPr kumimoji="0" lang="ru-RU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ОВЗ,</a:t>
            </a:r>
            <a:r>
              <a:rPr kumimoji="0" lang="ru-RU" sz="2400" b="1" i="0" u="none" strike="noStrike" kern="1200" cap="none" spc="20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2856A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инвалидностью</a:t>
            </a:r>
            <a:endParaRPr kumimoji="0" lang="ru-RU" sz="2400" b="1" i="0" u="none" strike="noStrike" kern="1200" cap="none" spc="-5" normalizeH="0" baseline="0" noProof="0" dirty="0">
              <a:ln>
                <a:noFill/>
              </a:ln>
              <a:solidFill>
                <a:srgbClr val="2856A4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13389" y="4217206"/>
          <a:ext cx="10067277" cy="2525385"/>
        </p:xfrm>
        <a:graphic>
          <a:graphicData uri="http://schemas.openxmlformats.org/drawingml/2006/table">
            <a:tbl>
              <a:tblPr/>
              <a:tblGrid>
                <a:gridCol w="1860117"/>
                <a:gridCol w="8207160"/>
              </a:tblGrid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№ вариантов ЭМ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Категория участников ГВЭ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Русский язык в форме ГВЭ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ООП с инвалидностью (не ОВЗ); АООП СОО НОДА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СОО для слепых обучающихся, АООП СОО для слабовидящих обучающихся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СОО для обучающихся с нарушениями слуха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400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СОО РАС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Математика в форме ГВЭ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8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ООП с инвалидностью (не ОВЗ); АООП СОО НОДА; АООП СОО для обучающихся с нарушениями слуха; АООП СОО РАС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АООП СОО для слепых обучающихся, АООП СОО для слабовидящих обучающихся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KI\Desktop\ГИА 9    2.png"/>
          <p:cNvPicPr>
            <a:picLocks noChangeAspect="1" noChangeArrowheads="1"/>
          </p:cNvPicPr>
          <p:nvPr/>
        </p:nvPicPr>
        <p:blipFill>
          <a:blip r:embed="rId2"/>
          <a:srcRect t="730"/>
          <a:stretch>
            <a:fillRect/>
          </a:stretch>
        </p:blipFill>
        <p:spPr bwMode="auto">
          <a:xfrm>
            <a:off x="7392667" y="186431"/>
            <a:ext cx="4629101" cy="6525087"/>
          </a:xfrm>
          <a:prstGeom prst="rect">
            <a:avLst/>
          </a:prstGeom>
          <a:noFill/>
        </p:spPr>
      </p:pic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LKI\Desktop\гиа 9       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600" y="141965"/>
            <a:ext cx="4791043" cy="6560676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3122" y="2139519"/>
            <a:ext cx="3293616" cy="2727413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b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</a:t>
            </a:r>
            <a:b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 </a:t>
            </a:r>
            <a:b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(ГИА 9)</a:t>
            </a:r>
            <a:br>
              <a:rPr lang="ru-RU" sz="2800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2025-2026 </a:t>
            </a:r>
            <a:b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2856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endParaRPr sz="2800" b="1" spc="-5" dirty="0">
              <a:solidFill>
                <a:srgbClr val="2856A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3122" y="2139519"/>
            <a:ext cx="3293616" cy="2727413"/>
          </a:xfrm>
        </p:spPr>
        <p:txBody>
          <a:bodyPr wrap="square" lIns="0" tIns="12700" rIns="0" bIns="0" rtlCol="0">
            <a:spAutoFit/>
          </a:bodyPr>
          <a:lstStyle/>
          <a:p>
            <a:pPr marL="12700" algn="ctr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b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</a:t>
            </a:r>
            <a:b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 </a:t>
            </a:r>
            <a:b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(ГИА 11)</a:t>
            </a:r>
            <a:br>
              <a:rPr lang="ru-RU" sz="2800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2025-2026 </a:t>
            </a:r>
            <a:b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LKI\Desktop\ГИА 11        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0711" y="112835"/>
            <a:ext cx="4702653" cy="6519202"/>
          </a:xfrm>
          <a:prstGeom prst="rect">
            <a:avLst/>
          </a:prstGeom>
          <a:noFill/>
        </p:spPr>
      </p:pic>
      <p:pic>
        <p:nvPicPr>
          <p:cNvPr id="4" name="Picture 2" descr="G:\Картинки\log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21877" y="6251359"/>
            <a:ext cx="1202832" cy="4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LKI\Desktop\ГИА 11     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543" y="170984"/>
            <a:ext cx="4823442" cy="65425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697</Words>
  <Application>Microsoft Office PowerPoint</Application>
  <PresentationFormat>Произвольный</PresentationFormat>
  <Paragraphs>136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«Психолого-медико-педагогическое сопровождение лиц с ограниченными возможностями здоровья и/или инвалидностью: создание оптимальных условий для сдачи государственной итоговой аттестации»     Желудкова Ю.С.  Руководитель ЦПМПК</vt:lpstr>
      <vt:lpstr>Нормативно-правовые документы</vt:lpstr>
      <vt:lpstr>Обучающийся с ограниченными возможностями здоровья</vt:lpstr>
      <vt:lpstr>Перечень документов, необходимых для прохождения ПМПК </vt:lpstr>
      <vt:lpstr>Условия при сдаче ГИА, которые могут быть обеспечены   ребенку-инвалиду, инвалиду и обучающемуся с ОВЗ</vt:lpstr>
      <vt:lpstr>Условия, которые могут быть обеспечены при проведении ГИА  обучающемуся на дому, в медицинских организациях (для участников экзаменов без ОВЗ и инвалидности)</vt:lpstr>
      <vt:lpstr>ГИА  9  ГВЭ: обучающиеся с ОВЗ, инвалидностью</vt:lpstr>
      <vt:lpstr>Форма  заключения  ПМПК  (ГИА 9)  в 2025-2026  учебном году</vt:lpstr>
      <vt:lpstr>Форма  заключения  ПМПК  (ГИА 11)  в 2025-2026  учебном году</vt:lpstr>
      <vt:lpstr>ГИА 11</vt:lpstr>
      <vt:lpstr>ГИА 11</vt:lpstr>
      <vt:lpstr>ГИА 11</vt:lpstr>
      <vt:lpstr>ГИА 11</vt:lpstr>
      <vt:lpstr>Частый вопрос Неинвазивный мониторинг глюкозы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Admin</cp:lastModifiedBy>
  <cp:revision>16</cp:revision>
  <dcterms:created xsi:type="dcterms:W3CDTF">2021-05-01T17:59:24Z</dcterms:created>
  <dcterms:modified xsi:type="dcterms:W3CDTF">2026-07-14T08:49:16Z</dcterms:modified>
</cp:coreProperties>
</file>